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54" r:id="rId1"/>
  </p:sldMasterIdLst>
  <p:notesMasterIdLst>
    <p:notesMasterId r:id="rId2"/>
  </p:notesMasterIdLst>
  <p:sldIdLst>
    <p:sldId id="288" r:id="rId3"/>
    <p:sldId id="289" r:id="rId4"/>
    <p:sldId id="290" r:id="rId5"/>
    <p:sldId id="291" r:id="rId6"/>
    <p:sldId id="292" r:id="rId7"/>
    <p:sldId id="294" r:id="rId8"/>
    <p:sldId id="295" r:id="rId9"/>
    <p:sldId id="298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type="screen4x3" cy="6858000" cx="9144000"/>
  <p:notesSz cx="9144000" cy="6858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Rg st="1" end="20"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3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3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3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590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591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2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593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200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1048597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98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9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600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200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1048727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28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29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30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731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3200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1048733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34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735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584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k object 16"/>
          <p:cNvSpPr/>
          <p:nvPr/>
        </p:nvSpPr>
        <p:spPr>
          <a:xfrm>
            <a:off x="0" y="0"/>
            <a:ext cx="9144000" cy="6858000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148971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3200" i="0">
                <a:solidFill>
                  <a:srgbClr val="001F5F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04279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3/29/2024</a:t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advClick="0" advTm="2000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slideLayout" Target="../slideLayouts/slideLayout5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object 2"/>
          <p:cNvSpPr/>
          <p:nvPr/>
        </p:nvSpPr>
        <p:spPr>
          <a:xfrm>
            <a:off x="0" y="0"/>
            <a:ext cx="9144000" cy="68580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endParaRPr dirty="0" lang="ru-RU"/>
          </a:p>
          <a:p>
            <a:pPr algn="ctr"/>
            <a:r>
              <a:rPr b="1" dirty="0" sz="4000" lang="ru-RU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b="1" dirty="0" sz="4000" lang="en-US">
                <a:latin typeface="Times New Roman" pitchFamily="18" charset="0"/>
                <a:cs typeface="Times New Roman" pitchFamily="18" charset="0"/>
              </a:rPr>
              <a:t>QR-</a:t>
            </a:r>
            <a:r>
              <a:rPr b="1" dirty="0" sz="4000" lang="ru-RU">
                <a:latin typeface="Times New Roman" pitchFamily="18" charset="0"/>
                <a:cs typeface="Times New Roman" pitchFamily="18" charset="0"/>
              </a:rPr>
              <a:t>кодов на уроках истории</a:t>
            </a:r>
            <a:endParaRPr b="1" dirty="0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86" name="object 3"/>
          <p:cNvSpPr/>
          <p:nvPr/>
        </p:nvSpPr>
        <p:spPr>
          <a:xfrm>
            <a:off x="0" y="3639311"/>
            <a:ext cx="3738372" cy="2702052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7" name="object 5"/>
          <p:cNvSpPr/>
          <p:nvPr/>
        </p:nvSpPr>
        <p:spPr>
          <a:xfrm>
            <a:off x="3156204" y="3831335"/>
            <a:ext cx="2886456" cy="2702052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88" name="TextBox 5"/>
          <p:cNvSpPr txBox="1"/>
          <p:nvPr/>
        </p:nvSpPr>
        <p:spPr>
          <a:xfrm>
            <a:off x="3352800" y="3026665"/>
            <a:ext cx="5486400" cy="400110"/>
          </a:xfrm>
          <a:prstGeom prst="rect"/>
          <a:noFill/>
        </p:spPr>
        <p:txBody>
          <a:bodyPr wrap="square">
            <a:spAutoFit/>
          </a:bodyPr>
          <a:p>
            <a:pPr algn="r"/>
            <a:r>
              <a:rPr b="1" dirty="0" sz="2000"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Артющенко И.Х.</a:t>
            </a:r>
          </a:p>
        </p:txBody>
      </p:sp>
    </p:spTree>
  </p:cSld>
  <p:clrMapOvr>
    <a:masterClrMapping/>
  </p:clrMapOvr>
  <p:transition advClick="0"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/>
          <p:cNvSpPr txBox="1"/>
          <p:nvPr/>
        </p:nvSpPr>
        <p:spPr>
          <a:xfrm>
            <a:off x="535940" y="2614446"/>
            <a:ext cx="5383530" cy="1526541"/>
          </a:xfrm>
          <a:prstGeom prst="rect"/>
        </p:spPr>
        <p:txBody>
          <a:bodyPr bIns="0" lIns="0" rIns="0" rtlCol="0" tIns="9842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7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Организация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игр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типа</a:t>
            </a:r>
            <a:r>
              <a:rPr dirty="0" sz="2800" spc="9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Qwest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Система</a:t>
            </a:r>
            <a:r>
              <a:rPr dirty="0" sz="2800" spc="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подсказок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Указатели</a:t>
            </a:r>
            <a:r>
              <a:rPr dirty="0" sz="2800" spc="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направления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69" name="object 3"/>
          <p:cNvSpPr/>
          <p:nvPr/>
        </p:nvSpPr>
        <p:spPr>
          <a:xfrm>
            <a:off x="1732789" y="0"/>
            <a:ext cx="7411211" cy="239572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0" name="object 4"/>
          <p:cNvSpPr/>
          <p:nvPr/>
        </p:nvSpPr>
        <p:spPr>
          <a:xfrm>
            <a:off x="7991982" y="5445125"/>
            <a:ext cx="457834" cy="576580"/>
          </a:xfrm>
          <a:custGeom>
            <a:avLst/>
            <a:ahLst/>
            <a:rect l="l" t="t" r="r" b="b"/>
            <a:pathLst>
              <a:path w="457834" h="576579">
                <a:moveTo>
                  <a:pt x="385445" y="144068"/>
                </a:moveTo>
                <a:lnTo>
                  <a:pt x="241426" y="144068"/>
                </a:lnTo>
                <a:lnTo>
                  <a:pt x="230507" y="205172"/>
                </a:lnTo>
                <a:lnTo>
                  <a:pt x="216038" y="263032"/>
                </a:lnTo>
                <a:lnTo>
                  <a:pt x="198247" y="317253"/>
                </a:lnTo>
                <a:lnTo>
                  <a:pt x="177366" y="367443"/>
                </a:lnTo>
                <a:lnTo>
                  <a:pt x="153622" y="413205"/>
                </a:lnTo>
                <a:lnTo>
                  <a:pt x="127245" y="454147"/>
                </a:lnTo>
                <a:lnTo>
                  <a:pt x="98466" y="489874"/>
                </a:lnTo>
                <a:lnTo>
                  <a:pt x="67512" y="519991"/>
                </a:lnTo>
                <a:lnTo>
                  <a:pt x="34613" y="544105"/>
                </a:lnTo>
                <a:lnTo>
                  <a:pt x="0" y="561822"/>
                </a:lnTo>
                <a:lnTo>
                  <a:pt x="34125" y="572348"/>
                </a:lnTo>
                <a:lnTo>
                  <a:pt x="68024" y="576330"/>
                </a:lnTo>
                <a:lnTo>
                  <a:pt x="101472" y="574015"/>
                </a:lnTo>
                <a:lnTo>
                  <a:pt x="134243" y="565646"/>
                </a:lnTo>
                <a:lnTo>
                  <a:pt x="196849" y="531728"/>
                </a:lnTo>
                <a:lnTo>
                  <a:pt x="226234" y="506668"/>
                </a:lnTo>
                <a:lnTo>
                  <a:pt x="254037" y="476533"/>
                </a:lnTo>
                <a:lnTo>
                  <a:pt x="280034" y="441569"/>
                </a:lnTo>
                <a:lnTo>
                  <a:pt x="304000" y="402020"/>
                </a:lnTo>
                <a:lnTo>
                  <a:pt x="325707" y="358131"/>
                </a:lnTo>
                <a:lnTo>
                  <a:pt x="344931" y="310147"/>
                </a:lnTo>
                <a:lnTo>
                  <a:pt x="361446" y="258312"/>
                </a:lnTo>
                <a:lnTo>
                  <a:pt x="375026" y="202871"/>
                </a:lnTo>
                <a:lnTo>
                  <a:pt x="385445" y="144068"/>
                </a:lnTo>
                <a:close/>
              </a:path>
              <a:path w="457834" h="576579">
                <a:moveTo>
                  <a:pt x="323723" y="0"/>
                </a:moveTo>
                <a:lnTo>
                  <a:pt x="169418" y="144068"/>
                </a:lnTo>
                <a:lnTo>
                  <a:pt x="457581" y="144068"/>
                </a:lnTo>
                <a:lnTo>
                  <a:pt x="32372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71" name="object 5"/>
          <p:cNvSpPr/>
          <p:nvPr/>
        </p:nvSpPr>
        <p:spPr>
          <a:xfrm>
            <a:off x="7596251" y="5445125"/>
            <a:ext cx="467995" cy="576580"/>
          </a:xfrm>
          <a:custGeom>
            <a:avLst/>
            <a:ahLst/>
            <a:rect l="l" t="t" r="r" b="b"/>
            <a:pathLst>
              <a:path w="467995" h="576579">
                <a:moveTo>
                  <a:pt x="144018" y="0"/>
                </a:moveTo>
                <a:lnTo>
                  <a:pt x="0" y="0"/>
                </a:lnTo>
                <a:lnTo>
                  <a:pt x="1671" y="58919"/>
                </a:lnTo>
                <a:lnTo>
                  <a:pt x="6575" y="116137"/>
                </a:lnTo>
                <a:lnTo>
                  <a:pt x="14551" y="171363"/>
                </a:lnTo>
                <a:lnTo>
                  <a:pt x="25435" y="224307"/>
                </a:lnTo>
                <a:lnTo>
                  <a:pt x="39065" y="274681"/>
                </a:lnTo>
                <a:lnTo>
                  <a:pt x="55279" y="322194"/>
                </a:lnTo>
                <a:lnTo>
                  <a:pt x="73913" y="366556"/>
                </a:lnTo>
                <a:lnTo>
                  <a:pt x="94805" y="407479"/>
                </a:lnTo>
                <a:lnTo>
                  <a:pt x="117793" y="444672"/>
                </a:lnTo>
                <a:lnTo>
                  <a:pt x="142713" y="477846"/>
                </a:lnTo>
                <a:lnTo>
                  <a:pt x="169404" y="506710"/>
                </a:lnTo>
                <a:lnTo>
                  <a:pt x="227447" y="550354"/>
                </a:lnTo>
                <a:lnTo>
                  <a:pt x="290619" y="573287"/>
                </a:lnTo>
                <a:lnTo>
                  <a:pt x="323723" y="576262"/>
                </a:lnTo>
                <a:lnTo>
                  <a:pt x="467741" y="576262"/>
                </a:lnTo>
                <a:lnTo>
                  <a:pt x="434637" y="573287"/>
                </a:lnTo>
                <a:lnTo>
                  <a:pt x="402491" y="564554"/>
                </a:lnTo>
                <a:lnTo>
                  <a:pt x="341721" y="530977"/>
                </a:lnTo>
                <a:lnTo>
                  <a:pt x="286731" y="477846"/>
                </a:lnTo>
                <a:lnTo>
                  <a:pt x="261811" y="444672"/>
                </a:lnTo>
                <a:lnTo>
                  <a:pt x="238823" y="407479"/>
                </a:lnTo>
                <a:lnTo>
                  <a:pt x="217931" y="366556"/>
                </a:lnTo>
                <a:lnTo>
                  <a:pt x="199297" y="322194"/>
                </a:lnTo>
                <a:lnTo>
                  <a:pt x="183083" y="274681"/>
                </a:lnTo>
                <a:lnTo>
                  <a:pt x="169453" y="224307"/>
                </a:lnTo>
                <a:lnTo>
                  <a:pt x="158569" y="171363"/>
                </a:lnTo>
                <a:lnTo>
                  <a:pt x="150593" y="116137"/>
                </a:lnTo>
                <a:lnTo>
                  <a:pt x="145689" y="58919"/>
                </a:lnTo>
                <a:lnTo>
                  <a:pt x="144018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72" name="object 6"/>
          <p:cNvSpPr/>
          <p:nvPr/>
        </p:nvSpPr>
        <p:spPr>
          <a:xfrm>
            <a:off x="7596251" y="5445125"/>
            <a:ext cx="853440" cy="576580"/>
          </a:xfrm>
          <a:custGeom>
            <a:avLst/>
            <a:ahLst/>
            <a:rect l="l" t="t" r="r" b="b"/>
            <a:pathLst>
              <a:path w="853440" h="576579">
                <a:moveTo>
                  <a:pt x="395731" y="561822"/>
                </a:moveTo>
                <a:lnTo>
                  <a:pt x="430345" y="544105"/>
                </a:lnTo>
                <a:lnTo>
                  <a:pt x="463244" y="519991"/>
                </a:lnTo>
                <a:lnTo>
                  <a:pt x="494198" y="489874"/>
                </a:lnTo>
                <a:lnTo>
                  <a:pt x="522977" y="454147"/>
                </a:lnTo>
                <a:lnTo>
                  <a:pt x="549354" y="413205"/>
                </a:lnTo>
                <a:lnTo>
                  <a:pt x="573098" y="367443"/>
                </a:lnTo>
                <a:lnTo>
                  <a:pt x="593979" y="317253"/>
                </a:lnTo>
                <a:lnTo>
                  <a:pt x="611770" y="263032"/>
                </a:lnTo>
                <a:lnTo>
                  <a:pt x="626239" y="205172"/>
                </a:lnTo>
                <a:lnTo>
                  <a:pt x="637158" y="144068"/>
                </a:lnTo>
                <a:lnTo>
                  <a:pt x="565150" y="144068"/>
                </a:lnTo>
                <a:lnTo>
                  <a:pt x="719454" y="0"/>
                </a:lnTo>
                <a:lnTo>
                  <a:pt x="853313" y="144068"/>
                </a:lnTo>
                <a:lnTo>
                  <a:pt x="781176" y="144068"/>
                </a:lnTo>
                <a:lnTo>
                  <a:pt x="770093" y="206020"/>
                </a:lnTo>
                <a:lnTo>
                  <a:pt x="755428" y="264427"/>
                </a:lnTo>
                <a:lnTo>
                  <a:pt x="737435" y="318937"/>
                </a:lnTo>
                <a:lnTo>
                  <a:pt x="716369" y="369199"/>
                </a:lnTo>
                <a:lnTo>
                  <a:pt x="692484" y="414863"/>
                </a:lnTo>
                <a:lnTo>
                  <a:pt x="666035" y="455577"/>
                </a:lnTo>
                <a:lnTo>
                  <a:pt x="637276" y="490990"/>
                </a:lnTo>
                <a:lnTo>
                  <a:pt x="606462" y="520752"/>
                </a:lnTo>
                <a:lnTo>
                  <a:pt x="573847" y="544511"/>
                </a:lnTo>
                <a:lnTo>
                  <a:pt x="539685" y="561917"/>
                </a:lnTo>
                <a:lnTo>
                  <a:pt x="467741" y="576262"/>
                </a:lnTo>
                <a:lnTo>
                  <a:pt x="323723" y="576262"/>
                </a:lnTo>
                <a:lnTo>
                  <a:pt x="258473" y="564554"/>
                </a:lnTo>
                <a:lnTo>
                  <a:pt x="197703" y="530977"/>
                </a:lnTo>
                <a:lnTo>
                  <a:pt x="142713" y="477846"/>
                </a:lnTo>
                <a:lnTo>
                  <a:pt x="117793" y="444672"/>
                </a:lnTo>
                <a:lnTo>
                  <a:pt x="94805" y="407479"/>
                </a:lnTo>
                <a:lnTo>
                  <a:pt x="73913" y="366556"/>
                </a:lnTo>
                <a:lnTo>
                  <a:pt x="55279" y="322194"/>
                </a:lnTo>
                <a:lnTo>
                  <a:pt x="39065" y="274681"/>
                </a:lnTo>
                <a:lnTo>
                  <a:pt x="25435" y="224307"/>
                </a:lnTo>
                <a:lnTo>
                  <a:pt x="14551" y="171363"/>
                </a:lnTo>
                <a:lnTo>
                  <a:pt x="6575" y="116137"/>
                </a:lnTo>
                <a:lnTo>
                  <a:pt x="1671" y="58919"/>
                </a:lnTo>
                <a:lnTo>
                  <a:pt x="0" y="0"/>
                </a:lnTo>
                <a:lnTo>
                  <a:pt x="144018" y="0"/>
                </a:lnTo>
                <a:lnTo>
                  <a:pt x="145689" y="58919"/>
                </a:lnTo>
                <a:lnTo>
                  <a:pt x="150593" y="116137"/>
                </a:lnTo>
                <a:lnTo>
                  <a:pt x="158569" y="171363"/>
                </a:lnTo>
                <a:lnTo>
                  <a:pt x="169453" y="224307"/>
                </a:lnTo>
                <a:lnTo>
                  <a:pt x="183083" y="274681"/>
                </a:lnTo>
                <a:lnTo>
                  <a:pt x="199297" y="322194"/>
                </a:lnTo>
                <a:lnTo>
                  <a:pt x="217931" y="366556"/>
                </a:lnTo>
                <a:lnTo>
                  <a:pt x="238823" y="407479"/>
                </a:lnTo>
                <a:lnTo>
                  <a:pt x="261811" y="444672"/>
                </a:lnTo>
                <a:lnTo>
                  <a:pt x="286731" y="477846"/>
                </a:lnTo>
                <a:lnTo>
                  <a:pt x="313422" y="506710"/>
                </a:lnTo>
                <a:lnTo>
                  <a:pt x="371465" y="550354"/>
                </a:lnTo>
                <a:lnTo>
                  <a:pt x="434637" y="573287"/>
                </a:lnTo>
                <a:lnTo>
                  <a:pt x="467741" y="576262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73" name="object 7"/>
          <p:cNvSpPr/>
          <p:nvPr/>
        </p:nvSpPr>
        <p:spPr>
          <a:xfrm>
            <a:off x="5454396" y="2837688"/>
            <a:ext cx="3689603" cy="2043683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object 2"/>
          <p:cNvSpPr txBox="1"/>
          <p:nvPr/>
        </p:nvSpPr>
        <p:spPr>
          <a:xfrm>
            <a:off x="535940" y="2614446"/>
            <a:ext cx="5410835" cy="2031365"/>
          </a:xfrm>
          <a:prstGeom prst="rect"/>
        </p:spPr>
        <p:txBody>
          <a:bodyPr bIns="0" lIns="0" rIns="0" rtlCol="0" tIns="9842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7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Тестовые</a:t>
            </a:r>
            <a:r>
              <a:rPr dirty="0" sz="2800" spc="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задания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Творческие</a:t>
            </a:r>
            <a:r>
              <a:rPr dirty="0" sz="2800" spc="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вопросы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Проведение</a:t>
            </a:r>
            <a:r>
              <a:rPr dirty="0" sz="2800" spc="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конкурсов,</a:t>
            </a:r>
            <a:endParaRPr sz="2800">
              <a:latin typeface="Comic Sans MS"/>
              <a:cs typeface="Comic Sans MS"/>
            </a:endParaRPr>
          </a:p>
          <a:p>
            <a:pPr marL="1841500">
              <a:lnSpc>
                <a:spcPct val="100000"/>
              </a:lnSpc>
              <a:spcBef>
                <a:spcPts val="675"/>
              </a:spcBef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олимпиад,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викторин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87" name="object 3"/>
          <p:cNvSpPr/>
          <p:nvPr/>
        </p:nvSpPr>
        <p:spPr>
          <a:xfrm>
            <a:off x="1732788" y="77723"/>
            <a:ext cx="7411211" cy="239572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88" name="object 4"/>
          <p:cNvSpPr/>
          <p:nvPr/>
        </p:nvSpPr>
        <p:spPr>
          <a:xfrm>
            <a:off x="7991982" y="5445125"/>
            <a:ext cx="457834" cy="576580"/>
          </a:xfrm>
          <a:custGeom>
            <a:avLst/>
            <a:ahLst/>
            <a:rect l="l" t="t" r="r" b="b"/>
            <a:pathLst>
              <a:path w="457834" h="576579">
                <a:moveTo>
                  <a:pt x="385445" y="144068"/>
                </a:moveTo>
                <a:lnTo>
                  <a:pt x="241426" y="144068"/>
                </a:lnTo>
                <a:lnTo>
                  <a:pt x="230507" y="205172"/>
                </a:lnTo>
                <a:lnTo>
                  <a:pt x="216038" y="263032"/>
                </a:lnTo>
                <a:lnTo>
                  <a:pt x="198247" y="317253"/>
                </a:lnTo>
                <a:lnTo>
                  <a:pt x="177366" y="367443"/>
                </a:lnTo>
                <a:lnTo>
                  <a:pt x="153622" y="413205"/>
                </a:lnTo>
                <a:lnTo>
                  <a:pt x="127245" y="454147"/>
                </a:lnTo>
                <a:lnTo>
                  <a:pt x="98466" y="489874"/>
                </a:lnTo>
                <a:lnTo>
                  <a:pt x="67512" y="519991"/>
                </a:lnTo>
                <a:lnTo>
                  <a:pt x="34613" y="544105"/>
                </a:lnTo>
                <a:lnTo>
                  <a:pt x="0" y="561822"/>
                </a:lnTo>
                <a:lnTo>
                  <a:pt x="34125" y="572348"/>
                </a:lnTo>
                <a:lnTo>
                  <a:pt x="68024" y="576330"/>
                </a:lnTo>
                <a:lnTo>
                  <a:pt x="101472" y="574015"/>
                </a:lnTo>
                <a:lnTo>
                  <a:pt x="134243" y="565646"/>
                </a:lnTo>
                <a:lnTo>
                  <a:pt x="196849" y="531728"/>
                </a:lnTo>
                <a:lnTo>
                  <a:pt x="226234" y="506668"/>
                </a:lnTo>
                <a:lnTo>
                  <a:pt x="254037" y="476533"/>
                </a:lnTo>
                <a:lnTo>
                  <a:pt x="280034" y="441569"/>
                </a:lnTo>
                <a:lnTo>
                  <a:pt x="304000" y="402020"/>
                </a:lnTo>
                <a:lnTo>
                  <a:pt x="325707" y="358131"/>
                </a:lnTo>
                <a:lnTo>
                  <a:pt x="344931" y="310147"/>
                </a:lnTo>
                <a:lnTo>
                  <a:pt x="361446" y="258312"/>
                </a:lnTo>
                <a:lnTo>
                  <a:pt x="375026" y="202871"/>
                </a:lnTo>
                <a:lnTo>
                  <a:pt x="385445" y="144068"/>
                </a:lnTo>
                <a:close/>
              </a:path>
              <a:path w="457834" h="576579">
                <a:moveTo>
                  <a:pt x="323723" y="0"/>
                </a:moveTo>
                <a:lnTo>
                  <a:pt x="169418" y="144068"/>
                </a:lnTo>
                <a:lnTo>
                  <a:pt x="457581" y="144068"/>
                </a:lnTo>
                <a:lnTo>
                  <a:pt x="32372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89" name="object 5"/>
          <p:cNvSpPr/>
          <p:nvPr/>
        </p:nvSpPr>
        <p:spPr>
          <a:xfrm>
            <a:off x="7596251" y="5445125"/>
            <a:ext cx="467995" cy="576580"/>
          </a:xfrm>
          <a:custGeom>
            <a:avLst/>
            <a:ahLst/>
            <a:rect l="l" t="t" r="r" b="b"/>
            <a:pathLst>
              <a:path w="467995" h="576579">
                <a:moveTo>
                  <a:pt x="144018" y="0"/>
                </a:moveTo>
                <a:lnTo>
                  <a:pt x="0" y="0"/>
                </a:lnTo>
                <a:lnTo>
                  <a:pt x="1671" y="58919"/>
                </a:lnTo>
                <a:lnTo>
                  <a:pt x="6575" y="116137"/>
                </a:lnTo>
                <a:lnTo>
                  <a:pt x="14551" y="171363"/>
                </a:lnTo>
                <a:lnTo>
                  <a:pt x="25435" y="224307"/>
                </a:lnTo>
                <a:lnTo>
                  <a:pt x="39065" y="274681"/>
                </a:lnTo>
                <a:lnTo>
                  <a:pt x="55279" y="322194"/>
                </a:lnTo>
                <a:lnTo>
                  <a:pt x="73913" y="366556"/>
                </a:lnTo>
                <a:lnTo>
                  <a:pt x="94805" y="407479"/>
                </a:lnTo>
                <a:lnTo>
                  <a:pt x="117793" y="444672"/>
                </a:lnTo>
                <a:lnTo>
                  <a:pt x="142713" y="477846"/>
                </a:lnTo>
                <a:lnTo>
                  <a:pt x="169404" y="506710"/>
                </a:lnTo>
                <a:lnTo>
                  <a:pt x="227447" y="550354"/>
                </a:lnTo>
                <a:lnTo>
                  <a:pt x="290619" y="573287"/>
                </a:lnTo>
                <a:lnTo>
                  <a:pt x="323723" y="576262"/>
                </a:lnTo>
                <a:lnTo>
                  <a:pt x="467741" y="576262"/>
                </a:lnTo>
                <a:lnTo>
                  <a:pt x="434637" y="573287"/>
                </a:lnTo>
                <a:lnTo>
                  <a:pt x="402491" y="564554"/>
                </a:lnTo>
                <a:lnTo>
                  <a:pt x="341721" y="530977"/>
                </a:lnTo>
                <a:lnTo>
                  <a:pt x="286731" y="477846"/>
                </a:lnTo>
                <a:lnTo>
                  <a:pt x="261811" y="444672"/>
                </a:lnTo>
                <a:lnTo>
                  <a:pt x="238823" y="407479"/>
                </a:lnTo>
                <a:lnTo>
                  <a:pt x="217931" y="366556"/>
                </a:lnTo>
                <a:lnTo>
                  <a:pt x="199297" y="322194"/>
                </a:lnTo>
                <a:lnTo>
                  <a:pt x="183083" y="274681"/>
                </a:lnTo>
                <a:lnTo>
                  <a:pt x="169453" y="224307"/>
                </a:lnTo>
                <a:lnTo>
                  <a:pt x="158569" y="171363"/>
                </a:lnTo>
                <a:lnTo>
                  <a:pt x="150593" y="116137"/>
                </a:lnTo>
                <a:lnTo>
                  <a:pt x="145689" y="58919"/>
                </a:lnTo>
                <a:lnTo>
                  <a:pt x="144018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90" name="object 6"/>
          <p:cNvSpPr/>
          <p:nvPr/>
        </p:nvSpPr>
        <p:spPr>
          <a:xfrm>
            <a:off x="7596251" y="5445125"/>
            <a:ext cx="853440" cy="576580"/>
          </a:xfrm>
          <a:custGeom>
            <a:avLst/>
            <a:ahLst/>
            <a:rect l="l" t="t" r="r" b="b"/>
            <a:pathLst>
              <a:path w="853440" h="576579">
                <a:moveTo>
                  <a:pt x="395731" y="561822"/>
                </a:moveTo>
                <a:lnTo>
                  <a:pt x="430345" y="544105"/>
                </a:lnTo>
                <a:lnTo>
                  <a:pt x="463244" y="519991"/>
                </a:lnTo>
                <a:lnTo>
                  <a:pt x="494198" y="489874"/>
                </a:lnTo>
                <a:lnTo>
                  <a:pt x="522977" y="454147"/>
                </a:lnTo>
                <a:lnTo>
                  <a:pt x="549354" y="413205"/>
                </a:lnTo>
                <a:lnTo>
                  <a:pt x="573098" y="367443"/>
                </a:lnTo>
                <a:lnTo>
                  <a:pt x="593979" y="317253"/>
                </a:lnTo>
                <a:lnTo>
                  <a:pt x="611770" y="263032"/>
                </a:lnTo>
                <a:lnTo>
                  <a:pt x="626239" y="205172"/>
                </a:lnTo>
                <a:lnTo>
                  <a:pt x="637158" y="144068"/>
                </a:lnTo>
                <a:lnTo>
                  <a:pt x="565150" y="144068"/>
                </a:lnTo>
                <a:lnTo>
                  <a:pt x="719454" y="0"/>
                </a:lnTo>
                <a:lnTo>
                  <a:pt x="853313" y="144068"/>
                </a:lnTo>
                <a:lnTo>
                  <a:pt x="781176" y="144068"/>
                </a:lnTo>
                <a:lnTo>
                  <a:pt x="770093" y="206020"/>
                </a:lnTo>
                <a:lnTo>
                  <a:pt x="755428" y="264427"/>
                </a:lnTo>
                <a:lnTo>
                  <a:pt x="737435" y="318937"/>
                </a:lnTo>
                <a:lnTo>
                  <a:pt x="716369" y="369199"/>
                </a:lnTo>
                <a:lnTo>
                  <a:pt x="692484" y="414863"/>
                </a:lnTo>
                <a:lnTo>
                  <a:pt x="666035" y="455577"/>
                </a:lnTo>
                <a:lnTo>
                  <a:pt x="637276" y="490990"/>
                </a:lnTo>
                <a:lnTo>
                  <a:pt x="606462" y="520752"/>
                </a:lnTo>
                <a:lnTo>
                  <a:pt x="573847" y="544511"/>
                </a:lnTo>
                <a:lnTo>
                  <a:pt x="539685" y="561917"/>
                </a:lnTo>
                <a:lnTo>
                  <a:pt x="467741" y="576262"/>
                </a:lnTo>
                <a:lnTo>
                  <a:pt x="323723" y="576262"/>
                </a:lnTo>
                <a:lnTo>
                  <a:pt x="258473" y="564554"/>
                </a:lnTo>
                <a:lnTo>
                  <a:pt x="197703" y="530977"/>
                </a:lnTo>
                <a:lnTo>
                  <a:pt x="142713" y="477846"/>
                </a:lnTo>
                <a:lnTo>
                  <a:pt x="117793" y="444672"/>
                </a:lnTo>
                <a:lnTo>
                  <a:pt x="94805" y="407479"/>
                </a:lnTo>
                <a:lnTo>
                  <a:pt x="73913" y="366556"/>
                </a:lnTo>
                <a:lnTo>
                  <a:pt x="55279" y="322194"/>
                </a:lnTo>
                <a:lnTo>
                  <a:pt x="39065" y="274681"/>
                </a:lnTo>
                <a:lnTo>
                  <a:pt x="25435" y="224307"/>
                </a:lnTo>
                <a:lnTo>
                  <a:pt x="14551" y="171363"/>
                </a:lnTo>
                <a:lnTo>
                  <a:pt x="6575" y="116137"/>
                </a:lnTo>
                <a:lnTo>
                  <a:pt x="1671" y="58919"/>
                </a:lnTo>
                <a:lnTo>
                  <a:pt x="0" y="0"/>
                </a:lnTo>
                <a:lnTo>
                  <a:pt x="144018" y="0"/>
                </a:lnTo>
                <a:lnTo>
                  <a:pt x="145689" y="58919"/>
                </a:lnTo>
                <a:lnTo>
                  <a:pt x="150593" y="116137"/>
                </a:lnTo>
                <a:lnTo>
                  <a:pt x="158569" y="171363"/>
                </a:lnTo>
                <a:lnTo>
                  <a:pt x="169453" y="224307"/>
                </a:lnTo>
                <a:lnTo>
                  <a:pt x="183083" y="274681"/>
                </a:lnTo>
                <a:lnTo>
                  <a:pt x="199297" y="322194"/>
                </a:lnTo>
                <a:lnTo>
                  <a:pt x="217931" y="366556"/>
                </a:lnTo>
                <a:lnTo>
                  <a:pt x="238823" y="407479"/>
                </a:lnTo>
                <a:lnTo>
                  <a:pt x="261811" y="444672"/>
                </a:lnTo>
                <a:lnTo>
                  <a:pt x="286731" y="477846"/>
                </a:lnTo>
                <a:lnTo>
                  <a:pt x="313422" y="506710"/>
                </a:lnTo>
                <a:lnTo>
                  <a:pt x="371465" y="550354"/>
                </a:lnTo>
                <a:lnTo>
                  <a:pt x="434637" y="573287"/>
                </a:lnTo>
                <a:lnTo>
                  <a:pt x="467741" y="576262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91" name="object 7"/>
          <p:cNvSpPr/>
          <p:nvPr/>
        </p:nvSpPr>
        <p:spPr>
          <a:xfrm>
            <a:off x="5945123" y="2502407"/>
            <a:ext cx="3090672" cy="2415540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object 2"/>
          <p:cNvSpPr txBox="1"/>
          <p:nvPr/>
        </p:nvSpPr>
        <p:spPr>
          <a:xfrm>
            <a:off x="535940" y="2614446"/>
            <a:ext cx="5339080" cy="2535555"/>
          </a:xfrm>
          <a:prstGeom prst="rect"/>
        </p:spPr>
        <p:txBody>
          <a:bodyPr bIns="0" lIns="0" rIns="0" rtlCol="0" tIns="9842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7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Информация об</a:t>
            </a:r>
            <a:r>
              <a:rPr dirty="0" sz="2800" spc="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объекте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Прокладывание</a:t>
            </a:r>
            <a:r>
              <a:rPr dirty="0" sz="2800" spc="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маршрута</a:t>
            </a:r>
            <a:endParaRPr sz="2800">
              <a:latin typeface="Comic Sans MS"/>
              <a:cs typeface="Comic Sans MS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дв</a:t>
            </a:r>
            <a:r>
              <a:rPr dirty="0" sz="2800" spc="-2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жен</a:t>
            </a:r>
            <a:r>
              <a:rPr dirty="0" sz="2800" spc="-15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я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Виртуальные</a:t>
            </a:r>
            <a:r>
              <a:rPr dirty="0" sz="2800" spc="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путешествия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Организация</a:t>
            </a:r>
            <a:r>
              <a:rPr dirty="0" sz="2800" spc="4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выставок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93" name="object 3"/>
          <p:cNvSpPr/>
          <p:nvPr/>
        </p:nvSpPr>
        <p:spPr>
          <a:xfrm>
            <a:off x="1732788" y="77723"/>
            <a:ext cx="7411211" cy="2686812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94" name="object 4"/>
          <p:cNvSpPr/>
          <p:nvPr/>
        </p:nvSpPr>
        <p:spPr>
          <a:xfrm>
            <a:off x="7991982" y="5445125"/>
            <a:ext cx="457834" cy="576580"/>
          </a:xfrm>
          <a:custGeom>
            <a:avLst/>
            <a:ahLst/>
            <a:rect l="l" t="t" r="r" b="b"/>
            <a:pathLst>
              <a:path w="457834" h="576579">
                <a:moveTo>
                  <a:pt x="385445" y="144068"/>
                </a:moveTo>
                <a:lnTo>
                  <a:pt x="241426" y="144068"/>
                </a:lnTo>
                <a:lnTo>
                  <a:pt x="230507" y="205172"/>
                </a:lnTo>
                <a:lnTo>
                  <a:pt x="216038" y="263032"/>
                </a:lnTo>
                <a:lnTo>
                  <a:pt x="198247" y="317253"/>
                </a:lnTo>
                <a:lnTo>
                  <a:pt x="177366" y="367443"/>
                </a:lnTo>
                <a:lnTo>
                  <a:pt x="153622" y="413205"/>
                </a:lnTo>
                <a:lnTo>
                  <a:pt x="127245" y="454147"/>
                </a:lnTo>
                <a:lnTo>
                  <a:pt x="98466" y="489874"/>
                </a:lnTo>
                <a:lnTo>
                  <a:pt x="67512" y="519991"/>
                </a:lnTo>
                <a:lnTo>
                  <a:pt x="34613" y="544105"/>
                </a:lnTo>
                <a:lnTo>
                  <a:pt x="0" y="561822"/>
                </a:lnTo>
                <a:lnTo>
                  <a:pt x="34125" y="572348"/>
                </a:lnTo>
                <a:lnTo>
                  <a:pt x="68024" y="576330"/>
                </a:lnTo>
                <a:lnTo>
                  <a:pt x="101472" y="574015"/>
                </a:lnTo>
                <a:lnTo>
                  <a:pt x="134243" y="565646"/>
                </a:lnTo>
                <a:lnTo>
                  <a:pt x="196849" y="531728"/>
                </a:lnTo>
                <a:lnTo>
                  <a:pt x="226234" y="506668"/>
                </a:lnTo>
                <a:lnTo>
                  <a:pt x="254037" y="476533"/>
                </a:lnTo>
                <a:lnTo>
                  <a:pt x="280034" y="441569"/>
                </a:lnTo>
                <a:lnTo>
                  <a:pt x="304000" y="402020"/>
                </a:lnTo>
                <a:lnTo>
                  <a:pt x="325707" y="358131"/>
                </a:lnTo>
                <a:lnTo>
                  <a:pt x="344931" y="310147"/>
                </a:lnTo>
                <a:lnTo>
                  <a:pt x="361446" y="258312"/>
                </a:lnTo>
                <a:lnTo>
                  <a:pt x="375026" y="202871"/>
                </a:lnTo>
                <a:lnTo>
                  <a:pt x="385445" y="144068"/>
                </a:lnTo>
                <a:close/>
              </a:path>
              <a:path w="457834" h="576579">
                <a:moveTo>
                  <a:pt x="323723" y="0"/>
                </a:moveTo>
                <a:lnTo>
                  <a:pt x="169418" y="144068"/>
                </a:lnTo>
                <a:lnTo>
                  <a:pt x="457581" y="144068"/>
                </a:lnTo>
                <a:lnTo>
                  <a:pt x="32372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95" name="object 5"/>
          <p:cNvSpPr/>
          <p:nvPr/>
        </p:nvSpPr>
        <p:spPr>
          <a:xfrm>
            <a:off x="7596251" y="5445125"/>
            <a:ext cx="467995" cy="576580"/>
          </a:xfrm>
          <a:custGeom>
            <a:avLst/>
            <a:ahLst/>
            <a:rect l="l" t="t" r="r" b="b"/>
            <a:pathLst>
              <a:path w="467995" h="576579">
                <a:moveTo>
                  <a:pt x="144018" y="0"/>
                </a:moveTo>
                <a:lnTo>
                  <a:pt x="0" y="0"/>
                </a:lnTo>
                <a:lnTo>
                  <a:pt x="1671" y="58919"/>
                </a:lnTo>
                <a:lnTo>
                  <a:pt x="6575" y="116137"/>
                </a:lnTo>
                <a:lnTo>
                  <a:pt x="14551" y="171363"/>
                </a:lnTo>
                <a:lnTo>
                  <a:pt x="25435" y="224307"/>
                </a:lnTo>
                <a:lnTo>
                  <a:pt x="39065" y="274681"/>
                </a:lnTo>
                <a:lnTo>
                  <a:pt x="55279" y="322194"/>
                </a:lnTo>
                <a:lnTo>
                  <a:pt x="73913" y="366556"/>
                </a:lnTo>
                <a:lnTo>
                  <a:pt x="94805" y="407479"/>
                </a:lnTo>
                <a:lnTo>
                  <a:pt x="117793" y="444672"/>
                </a:lnTo>
                <a:lnTo>
                  <a:pt x="142713" y="477846"/>
                </a:lnTo>
                <a:lnTo>
                  <a:pt x="169404" y="506710"/>
                </a:lnTo>
                <a:lnTo>
                  <a:pt x="227447" y="550354"/>
                </a:lnTo>
                <a:lnTo>
                  <a:pt x="290619" y="573287"/>
                </a:lnTo>
                <a:lnTo>
                  <a:pt x="323723" y="576262"/>
                </a:lnTo>
                <a:lnTo>
                  <a:pt x="467741" y="576262"/>
                </a:lnTo>
                <a:lnTo>
                  <a:pt x="434637" y="573287"/>
                </a:lnTo>
                <a:lnTo>
                  <a:pt x="402491" y="564554"/>
                </a:lnTo>
                <a:lnTo>
                  <a:pt x="341721" y="530977"/>
                </a:lnTo>
                <a:lnTo>
                  <a:pt x="286731" y="477846"/>
                </a:lnTo>
                <a:lnTo>
                  <a:pt x="261811" y="444672"/>
                </a:lnTo>
                <a:lnTo>
                  <a:pt x="238823" y="407479"/>
                </a:lnTo>
                <a:lnTo>
                  <a:pt x="217931" y="366556"/>
                </a:lnTo>
                <a:lnTo>
                  <a:pt x="199297" y="322194"/>
                </a:lnTo>
                <a:lnTo>
                  <a:pt x="183083" y="274681"/>
                </a:lnTo>
                <a:lnTo>
                  <a:pt x="169453" y="224307"/>
                </a:lnTo>
                <a:lnTo>
                  <a:pt x="158569" y="171363"/>
                </a:lnTo>
                <a:lnTo>
                  <a:pt x="150593" y="116137"/>
                </a:lnTo>
                <a:lnTo>
                  <a:pt x="145689" y="58919"/>
                </a:lnTo>
                <a:lnTo>
                  <a:pt x="144018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96" name="object 6"/>
          <p:cNvSpPr/>
          <p:nvPr/>
        </p:nvSpPr>
        <p:spPr>
          <a:xfrm>
            <a:off x="7596251" y="5445125"/>
            <a:ext cx="853440" cy="576580"/>
          </a:xfrm>
          <a:custGeom>
            <a:avLst/>
            <a:ahLst/>
            <a:rect l="l" t="t" r="r" b="b"/>
            <a:pathLst>
              <a:path w="853440" h="576579">
                <a:moveTo>
                  <a:pt x="395731" y="561822"/>
                </a:moveTo>
                <a:lnTo>
                  <a:pt x="430345" y="544105"/>
                </a:lnTo>
                <a:lnTo>
                  <a:pt x="463244" y="519991"/>
                </a:lnTo>
                <a:lnTo>
                  <a:pt x="494198" y="489874"/>
                </a:lnTo>
                <a:lnTo>
                  <a:pt x="522977" y="454147"/>
                </a:lnTo>
                <a:lnTo>
                  <a:pt x="549354" y="413205"/>
                </a:lnTo>
                <a:lnTo>
                  <a:pt x="573098" y="367443"/>
                </a:lnTo>
                <a:lnTo>
                  <a:pt x="593979" y="317253"/>
                </a:lnTo>
                <a:lnTo>
                  <a:pt x="611770" y="263032"/>
                </a:lnTo>
                <a:lnTo>
                  <a:pt x="626239" y="205172"/>
                </a:lnTo>
                <a:lnTo>
                  <a:pt x="637158" y="144068"/>
                </a:lnTo>
                <a:lnTo>
                  <a:pt x="565150" y="144068"/>
                </a:lnTo>
                <a:lnTo>
                  <a:pt x="719454" y="0"/>
                </a:lnTo>
                <a:lnTo>
                  <a:pt x="853313" y="144068"/>
                </a:lnTo>
                <a:lnTo>
                  <a:pt x="781176" y="144068"/>
                </a:lnTo>
                <a:lnTo>
                  <a:pt x="770093" y="206020"/>
                </a:lnTo>
                <a:lnTo>
                  <a:pt x="755428" y="264427"/>
                </a:lnTo>
                <a:lnTo>
                  <a:pt x="737435" y="318937"/>
                </a:lnTo>
                <a:lnTo>
                  <a:pt x="716369" y="369199"/>
                </a:lnTo>
                <a:lnTo>
                  <a:pt x="692484" y="414863"/>
                </a:lnTo>
                <a:lnTo>
                  <a:pt x="666035" y="455577"/>
                </a:lnTo>
                <a:lnTo>
                  <a:pt x="637276" y="490990"/>
                </a:lnTo>
                <a:lnTo>
                  <a:pt x="606462" y="520752"/>
                </a:lnTo>
                <a:lnTo>
                  <a:pt x="573847" y="544511"/>
                </a:lnTo>
                <a:lnTo>
                  <a:pt x="539685" y="561917"/>
                </a:lnTo>
                <a:lnTo>
                  <a:pt x="467741" y="576262"/>
                </a:lnTo>
                <a:lnTo>
                  <a:pt x="323723" y="576262"/>
                </a:lnTo>
                <a:lnTo>
                  <a:pt x="258473" y="564554"/>
                </a:lnTo>
                <a:lnTo>
                  <a:pt x="197703" y="530977"/>
                </a:lnTo>
                <a:lnTo>
                  <a:pt x="142713" y="477846"/>
                </a:lnTo>
                <a:lnTo>
                  <a:pt x="117793" y="444672"/>
                </a:lnTo>
                <a:lnTo>
                  <a:pt x="94805" y="407479"/>
                </a:lnTo>
                <a:lnTo>
                  <a:pt x="73913" y="366556"/>
                </a:lnTo>
                <a:lnTo>
                  <a:pt x="55279" y="322194"/>
                </a:lnTo>
                <a:lnTo>
                  <a:pt x="39065" y="274681"/>
                </a:lnTo>
                <a:lnTo>
                  <a:pt x="25435" y="224307"/>
                </a:lnTo>
                <a:lnTo>
                  <a:pt x="14551" y="171363"/>
                </a:lnTo>
                <a:lnTo>
                  <a:pt x="6575" y="116137"/>
                </a:lnTo>
                <a:lnTo>
                  <a:pt x="1671" y="58919"/>
                </a:lnTo>
                <a:lnTo>
                  <a:pt x="0" y="0"/>
                </a:lnTo>
                <a:lnTo>
                  <a:pt x="144018" y="0"/>
                </a:lnTo>
                <a:lnTo>
                  <a:pt x="145689" y="58919"/>
                </a:lnTo>
                <a:lnTo>
                  <a:pt x="150593" y="116137"/>
                </a:lnTo>
                <a:lnTo>
                  <a:pt x="158569" y="171363"/>
                </a:lnTo>
                <a:lnTo>
                  <a:pt x="169453" y="224307"/>
                </a:lnTo>
                <a:lnTo>
                  <a:pt x="183083" y="274681"/>
                </a:lnTo>
                <a:lnTo>
                  <a:pt x="199297" y="322194"/>
                </a:lnTo>
                <a:lnTo>
                  <a:pt x="217931" y="366556"/>
                </a:lnTo>
                <a:lnTo>
                  <a:pt x="238823" y="407479"/>
                </a:lnTo>
                <a:lnTo>
                  <a:pt x="261811" y="444672"/>
                </a:lnTo>
                <a:lnTo>
                  <a:pt x="286731" y="477846"/>
                </a:lnTo>
                <a:lnTo>
                  <a:pt x="313422" y="506710"/>
                </a:lnTo>
                <a:lnTo>
                  <a:pt x="371465" y="550354"/>
                </a:lnTo>
                <a:lnTo>
                  <a:pt x="434637" y="573287"/>
                </a:lnTo>
                <a:lnTo>
                  <a:pt x="467741" y="576262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97" name="object 7"/>
          <p:cNvSpPr/>
          <p:nvPr/>
        </p:nvSpPr>
        <p:spPr>
          <a:xfrm>
            <a:off x="5996940" y="2770632"/>
            <a:ext cx="3147059" cy="1984248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615553"/>
          </a:xfrm>
        </p:spPr>
        <p:txBody>
          <a:bodyPr/>
          <a:p>
            <a:r>
              <a:rPr dirty="0" lang="ru-RU"/>
              <a:t>                          </a:t>
            </a:r>
            <a:r>
              <a:rPr dirty="0" sz="4000" lang="ru-RU"/>
              <a:t> Ресурсы</a:t>
            </a:r>
          </a:p>
        </p:txBody>
      </p:sp>
      <p:sp>
        <p:nvSpPr>
          <p:cNvPr id="1048699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371600" y="2743200"/>
            <a:ext cx="6400800" cy="2628900"/>
          </a:xfrm>
        </p:spPr>
        <p:txBody>
          <a:bodyPr/>
          <a:p>
            <a:pPr algn="l"/>
            <a:r>
              <a:rPr b="1" dirty="0" sz="2800" lang="ru-RU"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r>
              <a:rPr dirty="0" sz="2800" lang="ru-RU">
                <a:latin typeface="Times New Roman" pitchFamily="18" charset="0"/>
                <a:cs typeface="Times New Roman" pitchFamily="18" charset="0"/>
              </a:rPr>
              <a:t>: мобильный телефон, приложение для создания и считывания </a:t>
            </a:r>
            <a:r>
              <a:rPr dirty="0" sz="2800" lang="en-US">
                <a:latin typeface="Times New Roman" pitchFamily="18" charset="0"/>
                <a:cs typeface="Times New Roman" pitchFamily="18" charset="0"/>
              </a:rPr>
              <a:t>QR</a:t>
            </a:r>
            <a:r>
              <a:rPr dirty="0" sz="2800" lang="ru-RU">
                <a:latin typeface="Times New Roman" pitchFamily="18" charset="0"/>
                <a:cs typeface="Times New Roman" pitchFamily="18" charset="0"/>
              </a:rPr>
              <a:t>-кодов, Интернет</a:t>
            </a:r>
          </a:p>
          <a:p>
            <a:pPr algn="l"/>
            <a:r>
              <a:rPr b="1" dirty="0" sz="2800" lang="ru-RU">
                <a:latin typeface="Times New Roman" pitchFamily="18" charset="0"/>
                <a:cs typeface="Times New Roman" pitchFamily="18" charset="0"/>
              </a:rPr>
              <a:t>Кадровые:</a:t>
            </a:r>
            <a:r>
              <a:rPr dirty="0" sz="2800" lang="ru-RU">
                <a:latin typeface="Times New Roman" pitchFamily="18" charset="0"/>
                <a:cs typeface="Times New Roman" pitchFamily="18" charset="0"/>
              </a:rPr>
              <a:t> учитель, ученики</a:t>
            </a:r>
          </a:p>
          <a:p>
            <a:endParaRPr dirty="0" lang="ru-RU"/>
          </a:p>
          <a:p>
            <a:endParaRPr dirty="0" lang="ru-RU"/>
          </a:p>
        </p:txBody>
      </p:sp>
    </p:spTree>
  </p:cSld>
  <p:clrMapOvr>
    <a:masterClrMapping/>
  </p:clrMapOvr>
  <p:transition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984885"/>
          </a:xfrm>
        </p:spPr>
        <p:txBody>
          <a:bodyPr/>
          <a:p>
            <a:pPr algn="ctr"/>
            <a:r>
              <a:rPr dirty="0" lang="ru-RU"/>
              <a:t>Перспективы использования </a:t>
            </a:r>
            <a:r>
              <a:rPr dirty="0" lang="en-US"/>
              <a:t>QR</a:t>
            </a:r>
            <a:r>
              <a:rPr dirty="0" lang="ru-RU"/>
              <a:t>-кодов</a:t>
            </a:r>
          </a:p>
        </p:txBody>
      </p:sp>
      <p:sp>
        <p:nvSpPr>
          <p:cNvPr id="1048701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413000"/>
          </a:xfrm>
        </p:spPr>
        <p:txBody>
          <a:bodyPr/>
          <a:p>
            <a:r>
              <a:rPr dirty="0" sz="3200" lang="ru-RU"/>
              <a:t>Использовать </a:t>
            </a:r>
            <a:r>
              <a:rPr dirty="0" sz="3200" lang="en-US"/>
              <a:t>QR</a:t>
            </a:r>
            <a:r>
              <a:rPr dirty="0" sz="3200" lang="ru-RU"/>
              <a:t>-коды во всех видах деятельности;</a:t>
            </a:r>
          </a:p>
          <a:p>
            <a:r>
              <a:rPr dirty="0" sz="3200" lang="ru-RU"/>
              <a:t>Дальнейшая активизация познавательного интереса у учащихся; </a:t>
            </a:r>
          </a:p>
          <a:p>
            <a:r>
              <a:rPr dirty="0" sz="3200" lang="ru-RU"/>
              <a:t>Участие в различных конкурсах.</a:t>
            </a:r>
          </a:p>
        </p:txBody>
      </p:sp>
    </p:spTree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dirty="0" lang="ru-RU"/>
          </a:p>
        </p:txBody>
      </p:sp>
      <p:sp>
        <p:nvSpPr>
          <p:cNvPr id="1048703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52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8578" y="3277870"/>
            <a:ext cx="6324600" cy="3279498"/>
          </a:xfrm>
          <a:prstGeom prst="rect"/>
        </p:spPr>
      </p:pic>
      <p:pic>
        <p:nvPicPr>
          <p:cNvPr id="2097153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657600" y="142379"/>
            <a:ext cx="5334000" cy="3004542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dirty="0" lang="ru-RU"/>
          </a:p>
        </p:txBody>
      </p:sp>
      <p:sp>
        <p:nvSpPr>
          <p:cNvPr id="1048705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dirty="0" lang="ru-RU"/>
          </a:p>
        </p:txBody>
      </p:sp>
      <p:pic>
        <p:nvPicPr>
          <p:cNvPr id="2097154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-29498"/>
            <a:ext cx="9144000" cy="6887497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07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55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80864" y="158463"/>
            <a:ext cx="4141932" cy="3994006"/>
          </a:xfrm>
          <a:prstGeom prst="rect"/>
        </p:spPr>
      </p:pic>
      <p:pic>
        <p:nvPicPr>
          <p:cNvPr id="2097156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40868" y="2546074"/>
            <a:ext cx="3925862" cy="3896995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dirty="0" lang="ru-RU"/>
          </a:p>
        </p:txBody>
      </p:sp>
      <p:sp>
        <p:nvSpPr>
          <p:cNvPr id="1048709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5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62820" y="3077650"/>
            <a:ext cx="5320853" cy="3814763"/>
          </a:xfrm>
          <a:prstGeom prst="rect"/>
        </p:spPr>
      </p:pic>
      <p:pic>
        <p:nvPicPr>
          <p:cNvPr id="2097158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58033" y="3232294"/>
            <a:ext cx="3809999" cy="3625706"/>
          </a:xfrm>
          <a:prstGeom prst="rect"/>
        </p:spPr>
      </p:pic>
      <p:pic>
        <p:nvPicPr>
          <p:cNvPr id="2097159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58033" y="-1"/>
            <a:ext cx="3885967" cy="3197881"/>
          </a:xfrm>
          <a:prstGeom prst="rect"/>
        </p:spPr>
      </p:pic>
      <p:pic>
        <p:nvPicPr>
          <p:cNvPr id="2097160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-17780"/>
            <a:ext cx="5258034" cy="3218180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11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dirty="0" lang="ru-RU"/>
          </a:p>
        </p:txBody>
      </p:sp>
      <p:pic>
        <p:nvPicPr>
          <p:cNvPr id="2097161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03195" y="3394711"/>
            <a:ext cx="5181600" cy="3486048"/>
          </a:xfrm>
          <a:prstGeom prst="rect"/>
        </p:spPr>
      </p:pic>
      <p:pic>
        <p:nvPicPr>
          <p:cNvPr id="2097162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40797" y="3463290"/>
            <a:ext cx="4099715" cy="3714750"/>
          </a:xfrm>
          <a:prstGeom prst="rect"/>
        </p:spPr>
      </p:pic>
      <p:pic>
        <p:nvPicPr>
          <p:cNvPr id="2097163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175914" y="0"/>
            <a:ext cx="5008881" cy="3417468"/>
          </a:xfrm>
          <a:prstGeom prst="rect"/>
        </p:spPr>
      </p:pic>
      <p:pic>
        <p:nvPicPr>
          <p:cNvPr id="2097164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3926" y="0"/>
            <a:ext cx="4267200" cy="3531972"/>
          </a:xfrm>
          <a:prstGeom prst="rect"/>
        </p:spPr>
      </p:pic>
    </p:spTree>
  </p:cSld>
  <p:clrMapOvr>
    <a:masterClrMapping/>
  </p:clrMapOvr>
  <p:transition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4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615553"/>
          </a:xfrm>
        </p:spPr>
        <p:txBody>
          <a:bodyPr/>
          <a:p>
            <a:r>
              <a:rPr dirty="0" lang="ru-RU"/>
              <a:t>                     </a:t>
            </a:r>
            <a:r>
              <a:rPr dirty="0" sz="4000" lang="ru-RU"/>
              <a:t>Актуальность</a:t>
            </a:r>
          </a:p>
        </p:txBody>
      </p:sp>
      <p:sp>
        <p:nvSpPr>
          <p:cNvPr id="1048595" name="Подзаголовок 5"/>
          <p:cNvSpPr>
            <a:spLocks noGrp="1"/>
          </p:cNvSpPr>
          <p:nvPr>
            <p:ph type="subTitle" idx="4"/>
          </p:nvPr>
        </p:nvSpPr>
        <p:spPr>
          <a:xfrm>
            <a:off x="685800" y="2286000"/>
            <a:ext cx="7696200" cy="4610100"/>
          </a:xfrm>
        </p:spPr>
        <p:txBody>
          <a:bodyPr/>
          <a:p>
            <a:pPr lvl="0"/>
            <a:r>
              <a:rPr dirty="0" sz="3200" lang="ru-RU">
                <a:latin typeface="Times New Roman" pitchFamily="18" charset="0"/>
                <a:cs typeface="Times New Roman" pitchFamily="18" charset="0"/>
              </a:rPr>
              <a:t>Мотивация изучения истории на начальном этапе достаточно велика, что объясняется интересом к новому предмету. Однако уже в средних и старших классах интерес к изучению истории снижается.</a:t>
            </a:r>
          </a:p>
          <a:p>
            <a:pPr lvl="0"/>
            <a:r>
              <a:rPr dirty="0" sz="3200" lang="ru-RU">
                <a:latin typeface="Times New Roman" pitchFamily="18" charset="0"/>
                <a:cs typeface="Times New Roman" pitchFamily="18" charset="0"/>
              </a:rPr>
              <a:t>Чтобы у школьников было желание изучать мой предмет, нужно сделать урок современным и увлекательным.</a:t>
            </a:r>
          </a:p>
          <a:p>
            <a:endParaRPr dirty="0" lang="ru-RU"/>
          </a:p>
        </p:txBody>
      </p:sp>
    </p:spTree>
  </p:cSld>
  <p:clrMapOvr>
    <a:masterClrMapping/>
  </p:clrMapOvr>
  <p:transition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13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dirty="0" lang="ru-RU"/>
          </a:p>
        </p:txBody>
      </p:sp>
      <p:pic>
        <p:nvPicPr>
          <p:cNvPr id="2097165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7206"/>
            <a:ext cx="4295928" cy="7637206"/>
          </a:xfrm>
          <a:prstGeom prst="rect"/>
        </p:spPr>
      </p:pic>
      <p:pic>
        <p:nvPicPr>
          <p:cNvPr id="2097166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291780" y="0"/>
            <a:ext cx="4852220" cy="8626169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15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6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65374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17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68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3017"/>
            <a:ext cx="5486400" cy="6858000"/>
          </a:xfrm>
          <a:prstGeom prst="rect"/>
        </p:spPr>
      </p:pic>
      <p:pic>
        <p:nvPicPr>
          <p:cNvPr id="2097169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86375" y="0"/>
            <a:ext cx="3857625" cy="6858000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19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70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1302"/>
            <a:ext cx="9144000" cy="4071938"/>
          </a:xfrm>
          <a:prstGeom prst="rect"/>
        </p:spPr>
      </p:pic>
      <p:pic>
        <p:nvPicPr>
          <p:cNvPr id="2097171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2124" y="3240999"/>
            <a:ext cx="9242324" cy="3557588"/>
          </a:xfrm>
          <a:prstGeom prst="rect"/>
        </p:spPr>
      </p:pic>
    </p:spTree>
  </p:cSld>
  <p:clrMapOvr>
    <a:masterClrMapping/>
  </p:clrMapOvr>
  <p:transition advClick="0" advTm="20000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dirty="0" lang="ru-RU"/>
          </a:p>
        </p:txBody>
      </p:sp>
      <p:sp>
        <p:nvSpPr>
          <p:cNvPr id="1048721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72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3884414" cy="6858000"/>
          </a:xfrm>
          <a:prstGeom prst="rect"/>
        </p:spPr>
      </p:pic>
      <p:pic>
        <p:nvPicPr>
          <p:cNvPr id="2097173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505200" y="0"/>
            <a:ext cx="5638800" cy="6858000"/>
          </a:xfrm>
          <a:prstGeom prst="rect"/>
        </p:spPr>
      </p:pic>
    </p:spTree>
  </p:cSld>
  <p:clrMapOvr>
    <a:masterClrMapping/>
  </p:clrMapOvr>
  <p:transition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23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74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/>
        </p:spPr>
      </p:pic>
      <p:pic>
        <p:nvPicPr>
          <p:cNvPr id="2097175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7375" y="3429000"/>
            <a:ext cx="9151375" cy="3562350"/>
          </a:xfrm>
          <a:prstGeom prst="rect"/>
        </p:spPr>
      </p:pic>
    </p:spTree>
  </p:cSld>
  <p:clrMapOvr>
    <a:masterClrMapping/>
  </p:clrMapOvr>
  <p:transition advClick="0" advTm="2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Заголовок 1"/>
          <p:cNvSpPr>
            <a:spLocks noGrp="1"/>
          </p:cNvSpPr>
          <p:nvPr>
            <p:ph type="title"/>
          </p:nvPr>
        </p:nvSpPr>
        <p:spPr>
          <a:xfrm>
            <a:off x="1622044" y="2197735"/>
            <a:ext cx="5899911" cy="482600"/>
          </a:xfrm>
        </p:spPr>
        <p:txBody>
          <a:bodyPr/>
          <a:p>
            <a:endParaRPr lang="ru-RU"/>
          </a:p>
        </p:txBody>
      </p:sp>
      <p:sp>
        <p:nvSpPr>
          <p:cNvPr id="1048725" name="Текст 2"/>
          <p:cNvSpPr>
            <a:spLocks noGrp="1"/>
          </p:cNvSpPr>
          <p:nvPr>
            <p:ph type="body" idx="1"/>
          </p:nvPr>
        </p:nvSpPr>
        <p:spPr>
          <a:xfrm>
            <a:off x="340868" y="3277870"/>
            <a:ext cx="8462263" cy="266700"/>
          </a:xfrm>
        </p:spPr>
        <p:txBody>
          <a:bodyPr/>
          <a:p>
            <a:endParaRPr lang="ru-RU"/>
          </a:p>
        </p:txBody>
      </p:sp>
      <p:pic>
        <p:nvPicPr>
          <p:cNvPr id="2097176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-417830"/>
            <a:ext cx="9144000" cy="7391400"/>
          </a:xfrm>
          <a:prstGeom prst="rect"/>
        </p:spPr>
      </p:pic>
    </p:spTree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1622044" y="1371601"/>
            <a:ext cx="5899911" cy="660400"/>
          </a:xfrm>
        </p:spPr>
        <p:txBody>
          <a:bodyPr/>
          <a:p>
            <a:r>
              <a:rPr dirty="0" lang="ru-RU"/>
              <a:t>              </a:t>
            </a:r>
            <a:r>
              <a:rPr dirty="0" sz="4400" lang="ru-RU"/>
              <a:t>Моя цель</a:t>
            </a:r>
          </a:p>
        </p:txBody>
      </p:sp>
      <p:sp>
        <p:nvSpPr>
          <p:cNvPr id="1048602" name="Текст 2"/>
          <p:cNvSpPr>
            <a:spLocks noGrp="1"/>
          </p:cNvSpPr>
          <p:nvPr>
            <p:ph type="body" idx="1"/>
          </p:nvPr>
        </p:nvSpPr>
        <p:spPr>
          <a:xfrm>
            <a:off x="340868" y="2209800"/>
            <a:ext cx="8462263" cy="1790700"/>
          </a:xfrm>
        </p:spPr>
        <p:txBody>
          <a:bodyPr/>
          <a:p>
            <a:pPr algn="ctr"/>
            <a:r>
              <a:rPr dirty="0" sz="4000" lang="ru-RU">
                <a:latin typeface="Times New Roman" pitchFamily="18" charset="0"/>
                <a:cs typeface="Times New Roman" pitchFamily="18" charset="0"/>
              </a:rPr>
              <a:t>Заинтересовать учащихся изучением истории, используя нетрадиционные формы урока.</a:t>
            </a:r>
          </a:p>
        </p:txBody>
      </p:sp>
    </p:spTree>
  </p:cSld>
  <p:clrMapOvr>
    <a:masterClrMapping/>
  </p:clrMapOvr>
  <p:transition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1622044" y="1600201"/>
            <a:ext cx="5899911" cy="553998"/>
          </a:xfrm>
        </p:spPr>
        <p:txBody>
          <a:bodyPr/>
          <a:p>
            <a:r>
              <a:rPr dirty="0" lang="ru-RU"/>
              <a:t>                 </a:t>
            </a:r>
            <a:r>
              <a:rPr dirty="0" sz="3600" lang="ru-RU"/>
              <a:t>Задачи</a:t>
            </a:r>
          </a:p>
        </p:txBody>
      </p:sp>
      <p:sp>
        <p:nvSpPr>
          <p:cNvPr id="1048604" name="Текст 2"/>
          <p:cNvSpPr>
            <a:spLocks noGrp="1"/>
          </p:cNvSpPr>
          <p:nvPr>
            <p:ph type="body" idx="1"/>
          </p:nvPr>
        </p:nvSpPr>
        <p:spPr>
          <a:xfrm>
            <a:off x="340868" y="2286000"/>
            <a:ext cx="8462263" cy="4889500"/>
          </a:xfrm>
        </p:spPr>
        <p:txBody>
          <a:bodyPr/>
          <a:p>
            <a:r>
              <a:rPr dirty="0" sz="2400" lang="ru-RU"/>
              <a:t>Сформировать у учащихся базовые знания по истории;</a:t>
            </a:r>
          </a:p>
          <a:p>
            <a:r>
              <a:rPr dirty="0" sz="2400" lang="ru-RU"/>
              <a:t>Способствовать формированию убеждений и ценностных ориентаций учащихся, воспитанию их в соответствии с идеалами гуманизма, демократии, патриотизма;</a:t>
            </a:r>
          </a:p>
          <a:p>
            <a:r>
              <a:rPr dirty="0" sz="2400" lang="ru-RU"/>
              <a:t>Формировать исторически грамотную, </a:t>
            </a:r>
            <a:r>
              <a:rPr dirty="0" sz="2400" lang="ru-RU" err="1"/>
              <a:t>креативную</a:t>
            </a:r>
            <a:r>
              <a:rPr dirty="0" sz="2400" lang="ru-RU"/>
              <a:t>, самостоятельную, ответственную и социально-активную личность;</a:t>
            </a:r>
          </a:p>
          <a:p>
            <a:r>
              <a:rPr dirty="0" sz="2400" lang="ru-RU"/>
              <a:t>Развивать умение всесторонне, критически анализировать информацию разнообразных источников знаний, самостоятельно, творчески осмысливать проблемы общественного развития в прошлом и настоящем.</a:t>
            </a:r>
          </a:p>
          <a:p>
            <a:endParaRPr dirty="0" lang="ru-RU"/>
          </a:p>
        </p:txBody>
      </p:sp>
    </p:spTree>
  </p:cSld>
  <p:clrMapOvr>
    <a:masterClrMapping/>
  </p:clrMapOvr>
  <p:transition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object 2"/>
          <p:cNvSpPr txBox="1"/>
          <p:nvPr/>
        </p:nvSpPr>
        <p:spPr>
          <a:xfrm>
            <a:off x="535940" y="1950846"/>
            <a:ext cx="8149590" cy="354228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5600" marR="5080">
              <a:lnSpc>
                <a:spcPct val="100000"/>
              </a:lnSpc>
              <a:spcBef>
                <a:spcPts val="100"/>
              </a:spcBef>
              <a:buFont typeface="Comic Sans MS"/>
              <a:buChar char="•"/>
              <a:tabLst>
                <a:tab algn="l" pos="355600"/>
                <a:tab algn="l" pos="356235"/>
              </a:tabLst>
            </a:pP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-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это матричный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код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(двумерный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штрих-код),</a:t>
            </a:r>
            <a:r>
              <a:rPr dirty="0" sz="1800" spc="-24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разработанный 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японской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корпорацией «Denso Wave» в 1994</a:t>
            </a:r>
            <a:r>
              <a:rPr dirty="0" sz="1800" spc="-3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г.</a:t>
            </a:r>
            <a:endParaRPr sz="1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43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Аббревиатура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(quick response) означает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«быстрый</a:t>
            </a:r>
            <a:r>
              <a:rPr dirty="0" sz="1800" spc="-25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отклик».</a:t>
            </a:r>
            <a:endParaRPr sz="1800">
              <a:latin typeface="Comic Sans MS"/>
              <a:cs typeface="Comic Sans MS"/>
            </a:endParaRPr>
          </a:p>
          <a:p>
            <a:pPr indent="-342900" marL="355600" marR="1071245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Задача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кодов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- хранение большого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объема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данных при  небольшой площади их</a:t>
            </a:r>
            <a:r>
              <a:rPr dirty="0" sz="1800" spc="-4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размещения.</a:t>
            </a:r>
            <a:endParaRPr sz="1800">
              <a:latin typeface="Comic Sans MS"/>
              <a:cs typeface="Comic Sans MS"/>
            </a:endParaRPr>
          </a:p>
          <a:p>
            <a:pPr indent="-342900" marL="355600" marR="206375">
              <a:lnSpc>
                <a:spcPct val="100000"/>
              </a:lnSpc>
              <a:spcBef>
                <a:spcPts val="43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отличие от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старого штрих кода, который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сканируют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тонким  лучом,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определяется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сенсором или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камерой смартфона</a:t>
            </a:r>
            <a:r>
              <a:rPr dirty="0" sz="1800" spc="-25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как  двумерное</a:t>
            </a:r>
            <a:r>
              <a:rPr dirty="0" sz="1800" spc="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изображение.</a:t>
            </a:r>
            <a:endParaRPr sz="1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закодировать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любую информацию, текст,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URL и</a:t>
            </a:r>
            <a:r>
              <a:rPr dirty="0" sz="1800" spc="-23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т.д.</a:t>
            </a:r>
            <a:endParaRPr sz="1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Для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создания кодов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существуют</a:t>
            </a:r>
            <a:r>
              <a:rPr dirty="0" sz="1800" spc="-1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сайты-генераторы.</a:t>
            </a:r>
            <a:endParaRPr sz="1800">
              <a:latin typeface="Comic Sans MS"/>
              <a:cs typeface="Comic Sans MS"/>
            </a:endParaRPr>
          </a:p>
          <a:p>
            <a:pPr indent="-342900" marL="355600" marR="169545">
              <a:lnSpc>
                <a:spcPct val="100000"/>
              </a:lnSpc>
              <a:spcBef>
                <a:spcPts val="43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А для считывания кодов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необходима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простая программа, которая  устанавливается на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более-менее современный мобильный</a:t>
            </a:r>
            <a:r>
              <a:rPr dirty="0" sz="1800" spc="7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телефон.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606" name="object 3"/>
          <p:cNvSpPr/>
          <p:nvPr/>
        </p:nvSpPr>
        <p:spPr>
          <a:xfrm>
            <a:off x="1636776" y="207263"/>
            <a:ext cx="7434072" cy="158495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object 2"/>
          <p:cNvSpPr txBox="1"/>
          <p:nvPr/>
        </p:nvSpPr>
        <p:spPr>
          <a:xfrm>
            <a:off x="474065" y="1976754"/>
            <a:ext cx="8093075" cy="37638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79883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При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помощи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QR-кода 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закодировать любую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информацию, 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например: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indent="-342900" marL="355600" marR="254000">
              <a:lnSpc>
                <a:spcPct val="100000"/>
              </a:lnSpc>
              <a:buFont typeface="Comic Sans MS"/>
              <a:buChar char="•"/>
              <a:tabLst>
                <a:tab algn="l" pos="354965"/>
                <a:tab algn="l" pos="355600"/>
              </a:tabLst>
            </a:pP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Интернет-адрес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(QR-коды могут содержать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ссылки на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Интернет-  ресурсы. Прочтение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кода направит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пользователя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нужный сайт, 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избавляя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от необходимости тщательно вводить множество знаков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  адресной строке</a:t>
            </a:r>
            <a:r>
              <a:rPr dirty="0" sz="1800" spc="-2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браузера).</a:t>
            </a:r>
            <a:endParaRPr sz="1800">
              <a:latin typeface="Comic Sans MS"/>
              <a:cs typeface="Comic Sans MS"/>
            </a:endParaRPr>
          </a:p>
          <a:p>
            <a:pPr indent="-342900" marL="355600" marR="31115">
              <a:lnSpc>
                <a:spcPct val="100000"/>
              </a:lnSpc>
              <a:spcBef>
                <a:spcPts val="434"/>
              </a:spcBef>
              <a:buFont typeface="Comic Sans MS"/>
              <a:buChar char="•"/>
              <a:tabLst>
                <a:tab algn="l" pos="354965"/>
                <a:tab algn="l" pos="355600"/>
              </a:tabLst>
            </a:pP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Контактные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данные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(Довольно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часто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встречаются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визитки, 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содержащие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код.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просканировать код и сохранить контактную 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информацию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 адресной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книге телефона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или</a:t>
            </a:r>
            <a:r>
              <a:rPr dirty="0" sz="1800" spc="3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1800" spc="-5">
                <a:solidFill>
                  <a:srgbClr val="001F5F"/>
                </a:solidFill>
                <a:latin typeface="Comic Sans MS"/>
                <a:cs typeface="Comic Sans MS"/>
              </a:rPr>
              <a:t>компьютера).</a:t>
            </a:r>
            <a:endParaRPr dirty="0" sz="1800" lang="ru-RU" spc="-5">
              <a:solidFill>
                <a:srgbClr val="001F5F"/>
              </a:solidFill>
              <a:latin typeface="Comic Sans MS"/>
              <a:cs typeface="Comic Sans MS"/>
            </a:endParaRPr>
          </a:p>
          <a:p>
            <a:pPr indent="-342900" marL="355600" marR="31115">
              <a:spcBef>
                <a:spcPts val="434"/>
              </a:spcBef>
              <a:buFont typeface="Comic Sans MS"/>
              <a:buChar char="•"/>
              <a:tabLst>
                <a:tab algn="l" pos="354965"/>
                <a:tab algn="l" pos="355600"/>
              </a:tabLst>
            </a:pPr>
            <a:r>
              <a:rPr b="1" dirty="0" lang="ru-RU" spc="-5">
                <a:solidFill>
                  <a:srgbClr val="001F5F"/>
                </a:solidFill>
                <a:latin typeface="Comic Sans MS"/>
                <a:cs typeface="Comic Sans MS"/>
              </a:rPr>
              <a:t>Географические </a:t>
            </a:r>
            <a:r>
              <a:rPr b="1" dirty="0" lang="ru-RU">
                <a:solidFill>
                  <a:srgbClr val="001F5F"/>
                </a:solidFill>
                <a:latin typeface="Comic Sans MS"/>
                <a:cs typeface="Comic Sans MS"/>
              </a:rPr>
              <a:t>данные </a:t>
            </a:r>
            <a:r>
              <a:rPr dirty="0" lang="ru-RU" spc="-5">
                <a:solidFill>
                  <a:srgbClr val="001F5F"/>
                </a:solidFill>
                <a:latin typeface="Comic Sans MS"/>
                <a:cs typeface="Comic Sans MS"/>
              </a:rPr>
              <a:t>(В QR-коде могут 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быть зашифрованы  </a:t>
            </a:r>
            <a:r>
              <a:rPr dirty="0" lang="ru-RU" err="1">
                <a:solidFill>
                  <a:srgbClr val="001F5F"/>
                </a:solidFill>
                <a:latin typeface="Comic Sans MS"/>
                <a:cs typeface="Comic Sans MS"/>
              </a:rPr>
              <a:t>геоданные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. </a:t>
            </a:r>
            <a:r>
              <a:rPr dirty="0" lang="ru-RU" spc="-5">
                <a:solidFill>
                  <a:srgbClr val="001F5F"/>
                </a:solidFill>
                <a:latin typeface="Comic Sans MS"/>
                <a:cs typeface="Comic Sans MS"/>
              </a:rPr>
              <a:t>Это 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позволяет посмотреть расположение того или</a:t>
            </a:r>
            <a:r>
              <a:rPr dirty="0" lang="ru-RU" spc="-10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иного  </a:t>
            </a:r>
            <a:r>
              <a:rPr dirty="0" lang="ru-RU" spc="-5">
                <a:solidFill>
                  <a:srgbClr val="001F5F"/>
                </a:solidFill>
                <a:latin typeface="Comic Sans MS"/>
                <a:cs typeface="Comic Sans MS"/>
              </a:rPr>
              <a:t>объекта, 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например, в «Картах </a:t>
            </a:r>
            <a:r>
              <a:rPr dirty="0" lang="ru-RU" err="1">
                <a:solidFill>
                  <a:srgbClr val="001F5F"/>
                </a:solidFill>
                <a:latin typeface="Comic Sans MS"/>
                <a:cs typeface="Comic Sans MS"/>
              </a:rPr>
              <a:t>Google</a:t>
            </a:r>
            <a:r>
              <a:rPr dirty="0" lang="ru-RU">
                <a:solidFill>
                  <a:srgbClr val="001F5F"/>
                </a:solidFill>
                <a:latin typeface="Comic Sans MS"/>
                <a:cs typeface="Comic Sans MS"/>
              </a:rPr>
              <a:t>»).</a:t>
            </a:r>
            <a:endParaRPr dirty="0" lang="ru-RU">
              <a:latin typeface="Comic Sans MS"/>
              <a:cs typeface="Comic Sans MS"/>
            </a:endParaRPr>
          </a:p>
          <a:p>
            <a:pPr indent="-342900" marL="355600" marR="31115">
              <a:lnSpc>
                <a:spcPct val="100000"/>
              </a:lnSpc>
              <a:spcBef>
                <a:spcPts val="434"/>
              </a:spcBef>
              <a:buFont typeface="Comic Sans MS"/>
              <a:buChar char="•"/>
              <a:tabLst>
                <a:tab algn="l" pos="354965"/>
                <a:tab algn="l" pos="355600"/>
              </a:tabLst>
            </a:pPr>
            <a:endParaRPr sz="1800">
              <a:latin typeface="Comic Sans MS"/>
              <a:cs typeface="Comic Sans MS"/>
            </a:endParaRPr>
          </a:p>
        </p:txBody>
      </p:sp>
      <p:sp>
        <p:nvSpPr>
          <p:cNvPr id="1048614" name="object 3"/>
          <p:cNvSpPr/>
          <p:nvPr/>
        </p:nvSpPr>
        <p:spPr>
          <a:xfrm>
            <a:off x="1719072" y="0"/>
            <a:ext cx="7424927" cy="23241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object 2"/>
          <p:cNvSpPr txBox="1"/>
          <p:nvPr/>
        </p:nvSpPr>
        <p:spPr>
          <a:xfrm>
            <a:off x="535940" y="1895982"/>
            <a:ext cx="8028940" cy="4554474"/>
          </a:xfrm>
          <a:prstGeom prst="rect"/>
        </p:spPr>
        <p:txBody>
          <a:bodyPr bIns="0" lIns="0" rIns="0" rtlCol="0" tIns="67310" vert="horz" wrap="square">
            <a:spAutoFit/>
          </a:bodyPr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Прочитать QR-код 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несколькими способами:</a:t>
            </a:r>
            <a:endParaRPr sz="1800">
              <a:latin typeface="Comic Sans MS"/>
              <a:cs typeface="Comic Sans MS"/>
            </a:endParaRPr>
          </a:p>
          <a:p>
            <a:pPr indent="-342900" marL="355600" marR="257810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Во-первых, если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картинка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опубликована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на сайте в сети Интернет, 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то 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взять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эту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картинку и прочитать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в специальной</a:t>
            </a:r>
            <a:r>
              <a:rPr b="1" dirty="0" sz="1800" spc="-3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online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программе-сканере QR-кода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. Но это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не самый удобный</a:t>
            </a:r>
            <a:r>
              <a:rPr dirty="0" sz="1800" spc="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и</a:t>
            </a:r>
            <a:endParaRPr sz="18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практичный путь.</a:t>
            </a:r>
            <a:endParaRPr sz="1800">
              <a:latin typeface="Comic Sans MS"/>
              <a:cs typeface="Comic Sans MS"/>
            </a:endParaRPr>
          </a:p>
          <a:p>
            <a:pPr indent="-342900" marL="355600" marR="620395">
              <a:lnSpc>
                <a:spcPct val="100000"/>
              </a:lnSpc>
              <a:spcBef>
                <a:spcPts val="43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Во-вторых, картинку 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просто сфотографировать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камерой  </a:t>
            </a:r>
            <a:r>
              <a:rPr b="1" dirty="0" sz="1800">
                <a:solidFill>
                  <a:srgbClr val="001F5F"/>
                </a:solidFill>
                <a:latin typeface="Comic Sans MS"/>
                <a:cs typeface="Comic Sans MS"/>
              </a:rPr>
              <a:t>Вашего </a:t>
            </a:r>
            <a:r>
              <a:rPr b="1"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мобильного телефона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и прочитать при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помощи 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предварительно установленного приложения.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Это чрезвычайно 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удобно и</a:t>
            </a:r>
            <a:r>
              <a:rPr dirty="0" sz="18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практично.</a:t>
            </a:r>
            <a:endParaRPr sz="1800">
              <a:latin typeface="Comic Sans MS"/>
              <a:cs typeface="Comic Sans MS"/>
            </a:endParaRPr>
          </a:p>
          <a:p>
            <a:pPr indent="-342900" marL="355600" marR="5080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Например,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считав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 ценника,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можно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легко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ознакомиться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 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характеристиками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товара на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экране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своего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мобильного телефона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и  даже сохранить их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(в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виде рисунка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QR-кода)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для сравнения с другим  товаром аналогичного</a:t>
            </a:r>
            <a:r>
              <a:rPr dirty="0" sz="1800" spc="-2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назначения.</a:t>
            </a:r>
            <a:endParaRPr sz="1800">
              <a:latin typeface="Comic Sans MS"/>
              <a:cs typeface="Comic Sans MS"/>
            </a:endParaRPr>
          </a:p>
          <a:p>
            <a:pPr algn="just" indent="-342900" marL="355600" marR="184785">
              <a:lnSpc>
                <a:spcPct val="100000"/>
              </a:lnSpc>
              <a:spcBef>
                <a:spcPts val="434"/>
              </a:spcBef>
              <a:buChar char="•"/>
              <a:tabLst>
                <a:tab algn="l" pos="356235"/>
              </a:tabLst>
            </a:pP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Широкое распространение мобильных телефонов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фотокамерами  (и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соответствующих приложений для них)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значительно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увеличило  популярность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QR-кода </a:t>
            </a:r>
            <a:r>
              <a:rPr dirty="0" sz="1800">
                <a:solidFill>
                  <a:srgbClr val="001F5F"/>
                </a:solidFill>
                <a:latin typeface="Comic Sans MS"/>
                <a:cs typeface="Comic Sans MS"/>
              </a:rPr>
              <a:t>во всём</a:t>
            </a:r>
            <a:r>
              <a:rPr dirty="0" sz="1800" spc="-1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omic Sans MS"/>
                <a:cs typeface="Comic Sans MS"/>
              </a:rPr>
              <a:t>мире.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048616" name="object 3"/>
          <p:cNvSpPr/>
          <p:nvPr/>
        </p:nvSpPr>
        <p:spPr>
          <a:xfrm>
            <a:off x="2154935" y="0"/>
            <a:ext cx="6989063" cy="2324100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object 2"/>
          <p:cNvSpPr/>
          <p:nvPr/>
        </p:nvSpPr>
        <p:spPr>
          <a:xfrm>
            <a:off x="501395" y="1972055"/>
            <a:ext cx="1761744" cy="89763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29" name="object 3"/>
          <p:cNvSpPr/>
          <p:nvPr/>
        </p:nvSpPr>
        <p:spPr>
          <a:xfrm>
            <a:off x="930516" y="2196973"/>
            <a:ext cx="887615" cy="179324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0" name="object 4"/>
          <p:cNvSpPr/>
          <p:nvPr/>
        </p:nvSpPr>
        <p:spPr>
          <a:xfrm>
            <a:off x="652030" y="2517648"/>
            <a:ext cx="1451724" cy="163957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1" name="object 5"/>
          <p:cNvSpPr/>
          <p:nvPr/>
        </p:nvSpPr>
        <p:spPr>
          <a:xfrm>
            <a:off x="501395" y="3412235"/>
            <a:ext cx="1761744" cy="89763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2" name="object 6"/>
          <p:cNvSpPr/>
          <p:nvPr/>
        </p:nvSpPr>
        <p:spPr>
          <a:xfrm>
            <a:off x="959561" y="3640963"/>
            <a:ext cx="846378" cy="218313"/>
          </a:xfrm>
          <a:prstGeom prst="rect"/>
          <a:blipFill>
            <a:blip xmlns:r="http://schemas.openxmlformats.org/officeDocument/2006/relationships" r:embed="rId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3" name="object 7"/>
          <p:cNvSpPr/>
          <p:nvPr/>
        </p:nvSpPr>
        <p:spPr>
          <a:xfrm>
            <a:off x="652030" y="3957701"/>
            <a:ext cx="1451724" cy="163957"/>
          </a:xfrm>
          <a:prstGeom prst="rect"/>
          <a:blipFill>
            <a:blip xmlns:r="http://schemas.openxmlformats.org/officeDocument/2006/relationships" r:embed="rId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4" name="object 8"/>
          <p:cNvSpPr/>
          <p:nvPr/>
        </p:nvSpPr>
        <p:spPr>
          <a:xfrm>
            <a:off x="522731" y="4870703"/>
            <a:ext cx="1761744" cy="897636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5" name="object 9"/>
          <p:cNvSpPr/>
          <p:nvPr/>
        </p:nvSpPr>
        <p:spPr>
          <a:xfrm>
            <a:off x="719531" y="5097017"/>
            <a:ext cx="1362252" cy="221107"/>
          </a:xfrm>
          <a:prstGeom prst="rect"/>
          <a:blipFill>
            <a:blip xmlns:r="http://schemas.openxmlformats.org/officeDocument/2006/relationships" r:embed="rId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6" name="object 10"/>
          <p:cNvSpPr/>
          <p:nvPr/>
        </p:nvSpPr>
        <p:spPr>
          <a:xfrm>
            <a:off x="693178" y="5416677"/>
            <a:ext cx="1425054" cy="175767"/>
          </a:xfrm>
          <a:prstGeom prst="rect"/>
          <a:blipFill>
            <a:blip xmlns:r="http://schemas.openxmlformats.org/officeDocument/2006/relationships" r:embed="rId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7" name="object 11"/>
          <p:cNvSpPr/>
          <p:nvPr/>
        </p:nvSpPr>
        <p:spPr>
          <a:xfrm>
            <a:off x="6761988" y="1997964"/>
            <a:ext cx="1906524" cy="897636"/>
          </a:xfrm>
          <a:prstGeom prst="rect"/>
          <a:blipFill>
            <a:blip xmlns:r="http://schemas.openxmlformats.org/officeDocument/2006/relationships" r:embed="rId8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8" name="object 12"/>
          <p:cNvSpPr/>
          <p:nvPr/>
        </p:nvSpPr>
        <p:spPr>
          <a:xfrm>
            <a:off x="7163689" y="2226564"/>
            <a:ext cx="1105535" cy="218312"/>
          </a:xfrm>
          <a:prstGeom prst="rect"/>
          <a:blipFill>
            <a:blip xmlns:r="http://schemas.openxmlformats.org/officeDocument/2006/relationships" r:embed="rId9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9" name="object 13"/>
          <p:cNvSpPr/>
          <p:nvPr/>
        </p:nvSpPr>
        <p:spPr>
          <a:xfrm>
            <a:off x="6985761" y="2543301"/>
            <a:ext cx="1451737" cy="163957"/>
          </a:xfrm>
          <a:prstGeom prst="rect"/>
          <a:blipFill>
            <a:blip xmlns:r="http://schemas.openxmlformats.org/officeDocument/2006/relationships" r:embed="rId1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0" name="object 14"/>
          <p:cNvSpPr/>
          <p:nvPr/>
        </p:nvSpPr>
        <p:spPr>
          <a:xfrm>
            <a:off x="6835140" y="3393947"/>
            <a:ext cx="1760220" cy="897635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1" name="object 15"/>
          <p:cNvSpPr/>
          <p:nvPr/>
        </p:nvSpPr>
        <p:spPr>
          <a:xfrm>
            <a:off x="7099300" y="3623055"/>
            <a:ext cx="1231646" cy="220980"/>
          </a:xfrm>
          <a:prstGeom prst="rect"/>
          <a:blipFill>
            <a:blip xmlns:r="http://schemas.openxmlformats.org/officeDocument/2006/relationships" r:embed="rId1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2" name="object 16"/>
          <p:cNvSpPr/>
          <p:nvPr/>
        </p:nvSpPr>
        <p:spPr>
          <a:xfrm>
            <a:off x="6985000" y="3939794"/>
            <a:ext cx="1451737" cy="163957"/>
          </a:xfrm>
          <a:prstGeom prst="rect"/>
          <a:blipFill>
            <a:blip xmlns:r="http://schemas.openxmlformats.org/officeDocument/2006/relationships" r:embed="rId1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3" name="object 17"/>
          <p:cNvSpPr/>
          <p:nvPr/>
        </p:nvSpPr>
        <p:spPr>
          <a:xfrm>
            <a:off x="6835140" y="4875276"/>
            <a:ext cx="1833372" cy="932688"/>
          </a:xfrm>
          <a:prstGeom prst="rect"/>
          <a:blipFill>
            <a:blip xmlns:r="http://schemas.openxmlformats.org/officeDocument/2006/relationships" r:embed="rId1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4" name="object 18"/>
          <p:cNvSpPr/>
          <p:nvPr/>
        </p:nvSpPr>
        <p:spPr>
          <a:xfrm>
            <a:off x="5145913" y="3706889"/>
            <a:ext cx="3360292" cy="1334121"/>
          </a:xfrm>
          <a:prstGeom prst="rect"/>
          <a:blipFill>
            <a:blip xmlns:r="http://schemas.openxmlformats.org/officeDocument/2006/relationships" r:embed="rId14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5" name="object 19"/>
          <p:cNvSpPr/>
          <p:nvPr/>
        </p:nvSpPr>
        <p:spPr>
          <a:xfrm>
            <a:off x="7314438" y="5124703"/>
            <a:ext cx="871728" cy="444246"/>
          </a:xfrm>
          <a:prstGeom prst="rect"/>
          <a:blipFill>
            <a:blip xmlns:r="http://schemas.openxmlformats.org/officeDocument/2006/relationships" r:embed="rId15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6" name="object 20"/>
          <p:cNvSpPr/>
          <p:nvPr/>
        </p:nvSpPr>
        <p:spPr>
          <a:xfrm>
            <a:off x="7247001" y="5653494"/>
            <a:ext cx="1012698" cy="146418"/>
          </a:xfrm>
          <a:prstGeom prst="rect"/>
          <a:blipFill>
            <a:blip xmlns:r="http://schemas.openxmlformats.org/officeDocument/2006/relationships" r:embed="rId16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47" name="object 21"/>
          <p:cNvSpPr/>
          <p:nvPr/>
        </p:nvSpPr>
        <p:spPr>
          <a:xfrm>
            <a:off x="5694934" y="2166653"/>
            <a:ext cx="1111250" cy="255904"/>
          </a:xfrm>
          <a:custGeom>
            <a:avLst/>
            <a:ahLst/>
            <a:rect l="l" t="t" r="r" b="b"/>
            <a:pathLst>
              <a:path w="1111250" h="255905">
                <a:moveTo>
                  <a:pt x="987031" y="70727"/>
                </a:moveTo>
                <a:lnTo>
                  <a:pt x="560488" y="70727"/>
                </a:lnTo>
                <a:lnTo>
                  <a:pt x="607966" y="72171"/>
                </a:lnTo>
                <a:lnTo>
                  <a:pt x="654159" y="76347"/>
                </a:lnTo>
                <a:lnTo>
                  <a:pt x="698904" y="83265"/>
                </a:lnTo>
                <a:lnTo>
                  <a:pt x="742039" y="92934"/>
                </a:lnTo>
                <a:lnTo>
                  <a:pt x="783401" y="105362"/>
                </a:lnTo>
                <a:lnTo>
                  <a:pt x="822827" y="120558"/>
                </a:lnTo>
                <a:lnTo>
                  <a:pt x="860154" y="138531"/>
                </a:lnTo>
                <a:lnTo>
                  <a:pt x="895220" y="159291"/>
                </a:lnTo>
                <a:lnTo>
                  <a:pt x="927862" y="182846"/>
                </a:lnTo>
                <a:lnTo>
                  <a:pt x="867029" y="218152"/>
                </a:lnTo>
                <a:lnTo>
                  <a:pt x="1083056" y="255617"/>
                </a:lnTo>
                <a:lnTo>
                  <a:pt x="1105259" y="112107"/>
                </a:lnTo>
                <a:lnTo>
                  <a:pt x="1049782" y="112107"/>
                </a:lnTo>
                <a:lnTo>
                  <a:pt x="1017140" y="88552"/>
                </a:lnTo>
                <a:lnTo>
                  <a:pt x="987031" y="70727"/>
                </a:lnTo>
                <a:close/>
              </a:path>
              <a:path w="1111250" h="255905">
                <a:moveTo>
                  <a:pt x="682397" y="0"/>
                </a:moveTo>
                <a:lnTo>
                  <a:pt x="633793" y="1283"/>
                </a:lnTo>
                <a:lnTo>
                  <a:pt x="584229" y="5283"/>
                </a:lnTo>
                <a:lnTo>
                  <a:pt x="533868" y="11989"/>
                </a:lnTo>
                <a:lnTo>
                  <a:pt x="482872" y="21393"/>
                </a:lnTo>
                <a:lnTo>
                  <a:pt x="431404" y="33486"/>
                </a:lnTo>
                <a:lnTo>
                  <a:pt x="379626" y="48260"/>
                </a:lnTo>
                <a:lnTo>
                  <a:pt x="327702" y="65704"/>
                </a:lnTo>
                <a:lnTo>
                  <a:pt x="275794" y="85811"/>
                </a:lnTo>
                <a:lnTo>
                  <a:pt x="224065" y="108571"/>
                </a:lnTo>
                <a:lnTo>
                  <a:pt x="172677" y="133977"/>
                </a:lnTo>
                <a:lnTo>
                  <a:pt x="121792" y="162018"/>
                </a:lnTo>
                <a:lnTo>
                  <a:pt x="0" y="232630"/>
                </a:lnTo>
                <a:lnTo>
                  <a:pt x="50865" y="204607"/>
                </a:lnTo>
                <a:lnTo>
                  <a:pt x="102237" y="179218"/>
                </a:lnTo>
                <a:lnTo>
                  <a:pt x="153952" y="156472"/>
                </a:lnTo>
                <a:lnTo>
                  <a:pt x="205847" y="136378"/>
                </a:lnTo>
                <a:lnTo>
                  <a:pt x="257760" y="118945"/>
                </a:lnTo>
                <a:lnTo>
                  <a:pt x="309527" y="104182"/>
                </a:lnTo>
                <a:lnTo>
                  <a:pt x="360987" y="92097"/>
                </a:lnTo>
                <a:lnTo>
                  <a:pt x="411975" y="82701"/>
                </a:lnTo>
                <a:lnTo>
                  <a:pt x="462330" y="76001"/>
                </a:lnTo>
                <a:lnTo>
                  <a:pt x="511889" y="72007"/>
                </a:lnTo>
                <a:lnTo>
                  <a:pt x="560488" y="70727"/>
                </a:lnTo>
                <a:lnTo>
                  <a:pt x="987031" y="70727"/>
                </a:lnTo>
                <a:lnTo>
                  <a:pt x="982074" y="67792"/>
                </a:lnTo>
                <a:lnTo>
                  <a:pt x="944746" y="49819"/>
                </a:lnTo>
                <a:lnTo>
                  <a:pt x="905320" y="34624"/>
                </a:lnTo>
                <a:lnTo>
                  <a:pt x="863957" y="22197"/>
                </a:lnTo>
                <a:lnTo>
                  <a:pt x="820820" y="12530"/>
                </a:lnTo>
                <a:lnTo>
                  <a:pt x="776073" y="5614"/>
                </a:lnTo>
                <a:lnTo>
                  <a:pt x="729878" y="1440"/>
                </a:lnTo>
                <a:lnTo>
                  <a:pt x="682397" y="0"/>
                </a:lnTo>
                <a:close/>
              </a:path>
              <a:path w="1111250" h="255905">
                <a:moveTo>
                  <a:pt x="1110741" y="76674"/>
                </a:moveTo>
                <a:lnTo>
                  <a:pt x="1049782" y="112107"/>
                </a:lnTo>
                <a:lnTo>
                  <a:pt x="1105259" y="112107"/>
                </a:lnTo>
                <a:lnTo>
                  <a:pt x="1110741" y="76674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48" name="object 22"/>
          <p:cNvSpPr/>
          <p:nvPr/>
        </p:nvSpPr>
        <p:spPr>
          <a:xfrm>
            <a:off x="5186395" y="2365629"/>
            <a:ext cx="570865" cy="950594"/>
          </a:xfrm>
          <a:custGeom>
            <a:avLst/>
            <a:ahLst/>
            <a:rect l="l" t="t" r="r" b="b"/>
            <a:pathLst>
              <a:path w="570864" h="950595">
                <a:moveTo>
                  <a:pt x="570387" y="0"/>
                </a:moveTo>
                <a:lnTo>
                  <a:pt x="523827" y="24967"/>
                </a:lnTo>
                <a:lnTo>
                  <a:pt x="458573" y="64157"/>
                </a:lnTo>
                <a:lnTo>
                  <a:pt x="410801" y="96330"/>
                </a:lnTo>
                <a:lnTo>
                  <a:pt x="365290" y="130035"/>
                </a:lnTo>
                <a:lnTo>
                  <a:pt x="322107" y="165136"/>
                </a:lnTo>
                <a:lnTo>
                  <a:pt x="281321" y="201497"/>
                </a:lnTo>
                <a:lnTo>
                  <a:pt x="242999" y="238982"/>
                </a:lnTo>
                <a:lnTo>
                  <a:pt x="207209" y="277453"/>
                </a:lnTo>
                <a:lnTo>
                  <a:pt x="174020" y="316775"/>
                </a:lnTo>
                <a:lnTo>
                  <a:pt x="143499" y="356811"/>
                </a:lnTo>
                <a:lnTo>
                  <a:pt x="115714" y="397424"/>
                </a:lnTo>
                <a:lnTo>
                  <a:pt x="90734" y="438479"/>
                </a:lnTo>
                <a:lnTo>
                  <a:pt x="68626" y="479837"/>
                </a:lnTo>
                <a:lnTo>
                  <a:pt x="49458" y="521364"/>
                </a:lnTo>
                <a:lnTo>
                  <a:pt x="33298" y="562922"/>
                </a:lnTo>
                <a:lnTo>
                  <a:pt x="20214" y="604376"/>
                </a:lnTo>
                <a:lnTo>
                  <a:pt x="10274" y="645588"/>
                </a:lnTo>
                <a:lnTo>
                  <a:pt x="3547" y="686422"/>
                </a:lnTo>
                <a:lnTo>
                  <a:pt x="99" y="726741"/>
                </a:lnTo>
                <a:lnTo>
                  <a:pt x="0" y="766410"/>
                </a:lnTo>
                <a:lnTo>
                  <a:pt x="3316" y="805291"/>
                </a:lnTo>
                <a:lnTo>
                  <a:pt x="10116" y="843249"/>
                </a:lnTo>
                <a:lnTo>
                  <a:pt x="20468" y="880146"/>
                </a:lnTo>
                <a:lnTo>
                  <a:pt x="34440" y="915846"/>
                </a:lnTo>
                <a:lnTo>
                  <a:pt x="52100" y="950213"/>
                </a:lnTo>
                <a:lnTo>
                  <a:pt x="174020" y="879475"/>
                </a:lnTo>
                <a:lnTo>
                  <a:pt x="156623" y="845685"/>
                </a:lnTo>
                <a:lnTo>
                  <a:pt x="142791" y="810568"/>
                </a:lnTo>
                <a:lnTo>
                  <a:pt x="132463" y="774254"/>
                </a:lnTo>
                <a:lnTo>
                  <a:pt x="125582" y="736875"/>
                </a:lnTo>
                <a:lnTo>
                  <a:pt x="122087" y="698563"/>
                </a:lnTo>
                <a:lnTo>
                  <a:pt x="121919" y="659452"/>
                </a:lnTo>
                <a:lnTo>
                  <a:pt x="125017" y="619671"/>
                </a:lnTo>
                <a:lnTo>
                  <a:pt x="131324" y="579355"/>
                </a:lnTo>
                <a:lnTo>
                  <a:pt x="140778" y="538633"/>
                </a:lnTo>
                <a:lnTo>
                  <a:pt x="153322" y="497640"/>
                </a:lnTo>
                <a:lnTo>
                  <a:pt x="168894" y="456505"/>
                </a:lnTo>
                <a:lnTo>
                  <a:pt x="187437" y="415363"/>
                </a:lnTo>
                <a:lnTo>
                  <a:pt x="208889" y="374344"/>
                </a:lnTo>
                <a:lnTo>
                  <a:pt x="233192" y="333581"/>
                </a:lnTo>
                <a:lnTo>
                  <a:pt x="260287" y="293205"/>
                </a:lnTo>
                <a:lnTo>
                  <a:pt x="290113" y="253349"/>
                </a:lnTo>
                <a:lnTo>
                  <a:pt x="322611" y="214145"/>
                </a:lnTo>
                <a:lnTo>
                  <a:pt x="357722" y="175725"/>
                </a:lnTo>
                <a:lnTo>
                  <a:pt x="395387" y="138220"/>
                </a:lnTo>
                <a:lnTo>
                  <a:pt x="435545" y="101763"/>
                </a:lnTo>
                <a:lnTo>
                  <a:pt x="478137" y="66486"/>
                </a:lnTo>
                <a:lnTo>
                  <a:pt x="523104" y="32521"/>
                </a:lnTo>
                <a:lnTo>
                  <a:pt x="570387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49" name="object 23"/>
          <p:cNvSpPr/>
          <p:nvPr/>
        </p:nvSpPr>
        <p:spPr>
          <a:xfrm>
            <a:off x="5186395" y="2166653"/>
            <a:ext cx="1619885" cy="1149350"/>
          </a:xfrm>
          <a:custGeom>
            <a:avLst/>
            <a:ahLst/>
            <a:rect l="l" t="t" r="r" b="b"/>
            <a:pathLst>
              <a:path w="1619884" h="1149350">
                <a:moveTo>
                  <a:pt x="570387" y="198975"/>
                </a:moveTo>
                <a:lnTo>
                  <a:pt x="523104" y="231496"/>
                </a:lnTo>
                <a:lnTo>
                  <a:pt x="478137" y="265462"/>
                </a:lnTo>
                <a:lnTo>
                  <a:pt x="435545" y="300739"/>
                </a:lnTo>
                <a:lnTo>
                  <a:pt x="395387" y="337196"/>
                </a:lnTo>
                <a:lnTo>
                  <a:pt x="357722" y="374700"/>
                </a:lnTo>
                <a:lnTo>
                  <a:pt x="322611" y="413121"/>
                </a:lnTo>
                <a:lnTo>
                  <a:pt x="290113" y="452325"/>
                </a:lnTo>
                <a:lnTo>
                  <a:pt x="260287" y="492181"/>
                </a:lnTo>
                <a:lnTo>
                  <a:pt x="233192" y="532556"/>
                </a:lnTo>
                <a:lnTo>
                  <a:pt x="208889" y="573319"/>
                </a:lnTo>
                <a:lnTo>
                  <a:pt x="187437" y="614338"/>
                </a:lnTo>
                <a:lnTo>
                  <a:pt x="168894" y="655481"/>
                </a:lnTo>
                <a:lnTo>
                  <a:pt x="153322" y="696615"/>
                </a:lnTo>
                <a:lnTo>
                  <a:pt x="140778" y="737609"/>
                </a:lnTo>
                <a:lnTo>
                  <a:pt x="131324" y="778330"/>
                </a:lnTo>
                <a:lnTo>
                  <a:pt x="125017" y="818647"/>
                </a:lnTo>
                <a:lnTo>
                  <a:pt x="121919" y="858427"/>
                </a:lnTo>
                <a:lnTo>
                  <a:pt x="122087" y="897539"/>
                </a:lnTo>
                <a:lnTo>
                  <a:pt x="125582" y="935850"/>
                </a:lnTo>
                <a:lnTo>
                  <a:pt x="142791" y="1009543"/>
                </a:lnTo>
                <a:lnTo>
                  <a:pt x="174020" y="1078450"/>
                </a:lnTo>
                <a:lnTo>
                  <a:pt x="52100" y="1149189"/>
                </a:lnTo>
                <a:lnTo>
                  <a:pt x="34440" y="1114822"/>
                </a:lnTo>
                <a:lnTo>
                  <a:pt x="20468" y="1079121"/>
                </a:lnTo>
                <a:lnTo>
                  <a:pt x="10116" y="1042224"/>
                </a:lnTo>
                <a:lnTo>
                  <a:pt x="3316" y="1004267"/>
                </a:lnTo>
                <a:lnTo>
                  <a:pt x="0" y="965385"/>
                </a:lnTo>
                <a:lnTo>
                  <a:pt x="99" y="925716"/>
                </a:lnTo>
                <a:lnTo>
                  <a:pt x="3547" y="885397"/>
                </a:lnTo>
                <a:lnTo>
                  <a:pt x="10274" y="844563"/>
                </a:lnTo>
                <a:lnTo>
                  <a:pt x="20214" y="803351"/>
                </a:lnTo>
                <a:lnTo>
                  <a:pt x="33298" y="761898"/>
                </a:lnTo>
                <a:lnTo>
                  <a:pt x="49458" y="720339"/>
                </a:lnTo>
                <a:lnTo>
                  <a:pt x="68626" y="678813"/>
                </a:lnTo>
                <a:lnTo>
                  <a:pt x="90734" y="637454"/>
                </a:lnTo>
                <a:lnTo>
                  <a:pt x="115714" y="596400"/>
                </a:lnTo>
                <a:lnTo>
                  <a:pt x="143499" y="555786"/>
                </a:lnTo>
                <a:lnTo>
                  <a:pt x="174020" y="515750"/>
                </a:lnTo>
                <a:lnTo>
                  <a:pt x="207209" y="476429"/>
                </a:lnTo>
                <a:lnTo>
                  <a:pt x="242999" y="437957"/>
                </a:lnTo>
                <a:lnTo>
                  <a:pt x="281321" y="400472"/>
                </a:lnTo>
                <a:lnTo>
                  <a:pt x="322107" y="364111"/>
                </a:lnTo>
                <a:lnTo>
                  <a:pt x="365290" y="329010"/>
                </a:lnTo>
                <a:lnTo>
                  <a:pt x="410801" y="295305"/>
                </a:lnTo>
                <a:lnTo>
                  <a:pt x="458573" y="263133"/>
                </a:lnTo>
                <a:lnTo>
                  <a:pt x="508538" y="232630"/>
                </a:lnTo>
                <a:lnTo>
                  <a:pt x="630331" y="162018"/>
                </a:lnTo>
                <a:lnTo>
                  <a:pt x="681215" y="133977"/>
                </a:lnTo>
                <a:lnTo>
                  <a:pt x="732603" y="108571"/>
                </a:lnTo>
                <a:lnTo>
                  <a:pt x="784332" y="85811"/>
                </a:lnTo>
                <a:lnTo>
                  <a:pt x="836240" y="65704"/>
                </a:lnTo>
                <a:lnTo>
                  <a:pt x="888164" y="48260"/>
                </a:lnTo>
                <a:lnTo>
                  <a:pt x="939942" y="33486"/>
                </a:lnTo>
                <a:lnTo>
                  <a:pt x="991410" y="21393"/>
                </a:lnTo>
                <a:lnTo>
                  <a:pt x="1042406" y="11989"/>
                </a:lnTo>
                <a:lnTo>
                  <a:pt x="1092767" y="5283"/>
                </a:lnTo>
                <a:lnTo>
                  <a:pt x="1142331" y="1283"/>
                </a:lnTo>
                <a:lnTo>
                  <a:pt x="1190935" y="0"/>
                </a:lnTo>
                <a:lnTo>
                  <a:pt x="1238416" y="1440"/>
                </a:lnTo>
                <a:lnTo>
                  <a:pt x="1284611" y="5614"/>
                </a:lnTo>
                <a:lnTo>
                  <a:pt x="1329358" y="12530"/>
                </a:lnTo>
                <a:lnTo>
                  <a:pt x="1372495" y="22197"/>
                </a:lnTo>
                <a:lnTo>
                  <a:pt x="1413858" y="34624"/>
                </a:lnTo>
                <a:lnTo>
                  <a:pt x="1453284" y="49819"/>
                </a:lnTo>
                <a:lnTo>
                  <a:pt x="1490612" y="67792"/>
                </a:lnTo>
                <a:lnTo>
                  <a:pt x="1525678" y="88552"/>
                </a:lnTo>
                <a:lnTo>
                  <a:pt x="1558320" y="112107"/>
                </a:lnTo>
                <a:lnTo>
                  <a:pt x="1619280" y="76674"/>
                </a:lnTo>
                <a:lnTo>
                  <a:pt x="1591594" y="255617"/>
                </a:lnTo>
                <a:lnTo>
                  <a:pt x="1375567" y="218152"/>
                </a:lnTo>
                <a:lnTo>
                  <a:pt x="1436400" y="182846"/>
                </a:lnTo>
                <a:lnTo>
                  <a:pt x="1403758" y="159291"/>
                </a:lnTo>
                <a:lnTo>
                  <a:pt x="1368692" y="138531"/>
                </a:lnTo>
                <a:lnTo>
                  <a:pt x="1331365" y="120558"/>
                </a:lnTo>
                <a:lnTo>
                  <a:pt x="1291939" y="105362"/>
                </a:lnTo>
                <a:lnTo>
                  <a:pt x="1250577" y="92934"/>
                </a:lnTo>
                <a:lnTo>
                  <a:pt x="1207442" y="83265"/>
                </a:lnTo>
                <a:lnTo>
                  <a:pt x="1162697" y="76347"/>
                </a:lnTo>
                <a:lnTo>
                  <a:pt x="1116504" y="72171"/>
                </a:lnTo>
                <a:lnTo>
                  <a:pt x="1069026" y="70727"/>
                </a:lnTo>
                <a:lnTo>
                  <a:pt x="1020427" y="72007"/>
                </a:lnTo>
                <a:lnTo>
                  <a:pt x="970868" y="76001"/>
                </a:lnTo>
                <a:lnTo>
                  <a:pt x="920513" y="82701"/>
                </a:lnTo>
                <a:lnTo>
                  <a:pt x="869525" y="92097"/>
                </a:lnTo>
                <a:lnTo>
                  <a:pt x="818066" y="104182"/>
                </a:lnTo>
                <a:lnTo>
                  <a:pt x="766298" y="118945"/>
                </a:lnTo>
                <a:lnTo>
                  <a:pt x="714385" y="136378"/>
                </a:lnTo>
                <a:lnTo>
                  <a:pt x="662490" y="156472"/>
                </a:lnTo>
                <a:lnTo>
                  <a:pt x="610775" y="179218"/>
                </a:lnTo>
                <a:lnTo>
                  <a:pt x="559404" y="204607"/>
                </a:lnTo>
                <a:lnTo>
                  <a:pt x="508538" y="232630"/>
                </a:lnTo>
              </a:path>
            </a:pathLst>
          </a:custGeom>
          <a:ln w="25399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0" name="object 24"/>
          <p:cNvSpPr/>
          <p:nvPr/>
        </p:nvSpPr>
        <p:spPr>
          <a:xfrm>
            <a:off x="6032880" y="3095625"/>
            <a:ext cx="930910" cy="501650"/>
          </a:xfrm>
          <a:custGeom>
            <a:avLst/>
            <a:ahLst/>
            <a:rect l="l" t="t" r="r" b="b"/>
            <a:pathLst>
              <a:path w="930909" h="501650">
                <a:moveTo>
                  <a:pt x="125476" y="0"/>
                </a:moveTo>
                <a:lnTo>
                  <a:pt x="0" y="0"/>
                </a:lnTo>
                <a:lnTo>
                  <a:pt x="57872" y="1418"/>
                </a:lnTo>
                <a:lnTo>
                  <a:pt x="114744" y="5612"/>
                </a:lnTo>
                <a:lnTo>
                  <a:pt x="170435" y="12493"/>
                </a:lnTo>
                <a:lnTo>
                  <a:pt x="224767" y="21968"/>
                </a:lnTo>
                <a:lnTo>
                  <a:pt x="277563" y="33947"/>
                </a:lnTo>
                <a:lnTo>
                  <a:pt x="328643" y="48339"/>
                </a:lnTo>
                <a:lnTo>
                  <a:pt x="377828" y="65055"/>
                </a:lnTo>
                <a:lnTo>
                  <a:pt x="424942" y="84003"/>
                </a:lnTo>
                <a:lnTo>
                  <a:pt x="469804" y="105092"/>
                </a:lnTo>
                <a:lnTo>
                  <a:pt x="512237" y="128232"/>
                </a:lnTo>
                <a:lnTo>
                  <a:pt x="552062" y="153332"/>
                </a:lnTo>
                <a:lnTo>
                  <a:pt x="589101" y="180302"/>
                </a:lnTo>
                <a:lnTo>
                  <a:pt x="623174" y="209050"/>
                </a:lnTo>
                <a:lnTo>
                  <a:pt x="654105" y="239487"/>
                </a:lnTo>
                <a:lnTo>
                  <a:pt x="681713" y="271521"/>
                </a:lnTo>
                <a:lnTo>
                  <a:pt x="705821" y="305062"/>
                </a:lnTo>
                <a:lnTo>
                  <a:pt x="726251" y="340018"/>
                </a:lnTo>
                <a:lnTo>
                  <a:pt x="742823" y="376300"/>
                </a:lnTo>
                <a:lnTo>
                  <a:pt x="680085" y="376300"/>
                </a:lnTo>
                <a:lnTo>
                  <a:pt x="829945" y="501650"/>
                </a:lnTo>
                <a:lnTo>
                  <a:pt x="930910" y="376300"/>
                </a:lnTo>
                <a:lnTo>
                  <a:pt x="868172" y="376174"/>
                </a:lnTo>
                <a:lnTo>
                  <a:pt x="851618" y="339892"/>
                </a:lnTo>
                <a:lnTo>
                  <a:pt x="831204" y="304939"/>
                </a:lnTo>
                <a:lnTo>
                  <a:pt x="807107" y="271403"/>
                </a:lnTo>
                <a:lnTo>
                  <a:pt x="779506" y="239376"/>
                </a:lnTo>
                <a:lnTo>
                  <a:pt x="748581" y="208947"/>
                </a:lnTo>
                <a:lnTo>
                  <a:pt x="714511" y="180208"/>
                </a:lnTo>
                <a:lnTo>
                  <a:pt x="677474" y="153248"/>
                </a:lnTo>
                <a:lnTo>
                  <a:pt x="637650" y="128158"/>
                </a:lnTo>
                <a:lnTo>
                  <a:pt x="595217" y="105028"/>
                </a:lnTo>
                <a:lnTo>
                  <a:pt x="550354" y="83950"/>
                </a:lnTo>
                <a:lnTo>
                  <a:pt x="503242" y="65012"/>
                </a:lnTo>
                <a:lnTo>
                  <a:pt x="454057" y="48307"/>
                </a:lnTo>
                <a:lnTo>
                  <a:pt x="402981" y="33923"/>
                </a:lnTo>
                <a:lnTo>
                  <a:pt x="350191" y="21952"/>
                </a:lnTo>
                <a:lnTo>
                  <a:pt x="295866" y="12483"/>
                </a:lnTo>
                <a:lnTo>
                  <a:pt x="240186" y="5608"/>
                </a:lnTo>
                <a:lnTo>
                  <a:pt x="183329" y="1417"/>
                </a:lnTo>
                <a:lnTo>
                  <a:pt x="12547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51" name="object 25"/>
          <p:cNvSpPr/>
          <p:nvPr/>
        </p:nvSpPr>
        <p:spPr>
          <a:xfrm>
            <a:off x="5265801" y="3095625"/>
            <a:ext cx="829944" cy="501650"/>
          </a:xfrm>
          <a:custGeom>
            <a:avLst/>
            <a:ahLst/>
            <a:rect l="l" t="t" r="r" b="b"/>
            <a:pathLst>
              <a:path w="829945" h="501650">
                <a:moveTo>
                  <a:pt x="767079" y="0"/>
                </a:moveTo>
                <a:lnTo>
                  <a:pt x="709828" y="1375"/>
                </a:lnTo>
                <a:lnTo>
                  <a:pt x="653720" y="5437"/>
                </a:lnTo>
                <a:lnTo>
                  <a:pt x="598904" y="12089"/>
                </a:lnTo>
                <a:lnTo>
                  <a:pt x="545527" y="21234"/>
                </a:lnTo>
                <a:lnTo>
                  <a:pt x="493739" y="32775"/>
                </a:lnTo>
                <a:lnTo>
                  <a:pt x="443687" y="46614"/>
                </a:lnTo>
                <a:lnTo>
                  <a:pt x="395520" y="62656"/>
                </a:lnTo>
                <a:lnTo>
                  <a:pt x="349385" y="80803"/>
                </a:lnTo>
                <a:lnTo>
                  <a:pt x="305432" y="100959"/>
                </a:lnTo>
                <a:lnTo>
                  <a:pt x="263808" y="123025"/>
                </a:lnTo>
                <a:lnTo>
                  <a:pt x="224662" y="146907"/>
                </a:lnTo>
                <a:lnTo>
                  <a:pt x="188143" y="172506"/>
                </a:lnTo>
                <a:lnTo>
                  <a:pt x="154397" y="199726"/>
                </a:lnTo>
                <a:lnTo>
                  <a:pt x="123574" y="228469"/>
                </a:lnTo>
                <a:lnTo>
                  <a:pt x="95822" y="258640"/>
                </a:lnTo>
                <a:lnTo>
                  <a:pt x="71290" y="290140"/>
                </a:lnTo>
                <a:lnTo>
                  <a:pt x="50124" y="322874"/>
                </a:lnTo>
                <a:lnTo>
                  <a:pt x="32475" y="356744"/>
                </a:lnTo>
                <a:lnTo>
                  <a:pt x="8316" y="427506"/>
                </a:lnTo>
                <a:lnTo>
                  <a:pt x="0" y="501650"/>
                </a:lnTo>
                <a:lnTo>
                  <a:pt x="125349" y="501650"/>
                </a:lnTo>
                <a:lnTo>
                  <a:pt x="127620" y="462828"/>
                </a:lnTo>
                <a:lnTo>
                  <a:pt x="134327" y="424775"/>
                </a:lnTo>
                <a:lnTo>
                  <a:pt x="145309" y="387605"/>
                </a:lnTo>
                <a:lnTo>
                  <a:pt x="160404" y="351431"/>
                </a:lnTo>
                <a:lnTo>
                  <a:pt x="179450" y="316368"/>
                </a:lnTo>
                <a:lnTo>
                  <a:pt x="202288" y="282532"/>
                </a:lnTo>
                <a:lnTo>
                  <a:pt x="228756" y="250036"/>
                </a:lnTo>
                <a:lnTo>
                  <a:pt x="258692" y="218994"/>
                </a:lnTo>
                <a:lnTo>
                  <a:pt x="291936" y="189522"/>
                </a:lnTo>
                <a:lnTo>
                  <a:pt x="328326" y="161734"/>
                </a:lnTo>
                <a:lnTo>
                  <a:pt x="367701" y="135744"/>
                </a:lnTo>
                <a:lnTo>
                  <a:pt x="409901" y="111667"/>
                </a:lnTo>
                <a:lnTo>
                  <a:pt x="454763" y="89617"/>
                </a:lnTo>
                <a:lnTo>
                  <a:pt x="502126" y="69709"/>
                </a:lnTo>
                <a:lnTo>
                  <a:pt x="551830" y="52058"/>
                </a:lnTo>
                <a:lnTo>
                  <a:pt x="603714" y="36777"/>
                </a:lnTo>
                <a:lnTo>
                  <a:pt x="657615" y="23981"/>
                </a:lnTo>
                <a:lnTo>
                  <a:pt x="713374" y="13785"/>
                </a:lnTo>
                <a:lnTo>
                  <a:pt x="770828" y="6303"/>
                </a:lnTo>
                <a:lnTo>
                  <a:pt x="829818" y="1650"/>
                </a:lnTo>
                <a:lnTo>
                  <a:pt x="814175" y="910"/>
                </a:lnTo>
                <a:lnTo>
                  <a:pt x="798496" y="396"/>
                </a:lnTo>
                <a:lnTo>
                  <a:pt x="782794" y="97"/>
                </a:lnTo>
                <a:lnTo>
                  <a:pt x="767079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52" name="object 26"/>
          <p:cNvSpPr/>
          <p:nvPr/>
        </p:nvSpPr>
        <p:spPr>
          <a:xfrm>
            <a:off x="5265801" y="3095625"/>
            <a:ext cx="1697989" cy="501650"/>
          </a:xfrm>
          <a:custGeom>
            <a:avLst/>
            <a:ahLst/>
            <a:rect l="l" t="t" r="r" b="b"/>
            <a:pathLst>
              <a:path w="1697990" h="501650">
                <a:moveTo>
                  <a:pt x="829818" y="1650"/>
                </a:moveTo>
                <a:lnTo>
                  <a:pt x="770828" y="6303"/>
                </a:lnTo>
                <a:lnTo>
                  <a:pt x="713374" y="13785"/>
                </a:lnTo>
                <a:lnTo>
                  <a:pt x="657615" y="23981"/>
                </a:lnTo>
                <a:lnTo>
                  <a:pt x="603714" y="36777"/>
                </a:lnTo>
                <a:lnTo>
                  <a:pt x="551830" y="52058"/>
                </a:lnTo>
                <a:lnTo>
                  <a:pt x="502126" y="69709"/>
                </a:lnTo>
                <a:lnTo>
                  <a:pt x="454763" y="89617"/>
                </a:lnTo>
                <a:lnTo>
                  <a:pt x="409901" y="111667"/>
                </a:lnTo>
                <a:lnTo>
                  <a:pt x="367701" y="135744"/>
                </a:lnTo>
                <a:lnTo>
                  <a:pt x="328326" y="161734"/>
                </a:lnTo>
                <a:lnTo>
                  <a:pt x="291936" y="189522"/>
                </a:lnTo>
                <a:lnTo>
                  <a:pt x="258692" y="218994"/>
                </a:lnTo>
                <a:lnTo>
                  <a:pt x="228756" y="250036"/>
                </a:lnTo>
                <a:lnTo>
                  <a:pt x="202288" y="282532"/>
                </a:lnTo>
                <a:lnTo>
                  <a:pt x="179450" y="316368"/>
                </a:lnTo>
                <a:lnTo>
                  <a:pt x="160404" y="351431"/>
                </a:lnTo>
                <a:lnTo>
                  <a:pt x="145309" y="387605"/>
                </a:lnTo>
                <a:lnTo>
                  <a:pt x="134327" y="424775"/>
                </a:lnTo>
                <a:lnTo>
                  <a:pt x="127620" y="462828"/>
                </a:lnTo>
                <a:lnTo>
                  <a:pt x="125349" y="501650"/>
                </a:lnTo>
                <a:lnTo>
                  <a:pt x="0" y="501650"/>
                </a:lnTo>
                <a:lnTo>
                  <a:pt x="8316" y="427506"/>
                </a:lnTo>
                <a:lnTo>
                  <a:pt x="32475" y="356744"/>
                </a:lnTo>
                <a:lnTo>
                  <a:pt x="50124" y="322874"/>
                </a:lnTo>
                <a:lnTo>
                  <a:pt x="71290" y="290140"/>
                </a:lnTo>
                <a:lnTo>
                  <a:pt x="95822" y="258640"/>
                </a:lnTo>
                <a:lnTo>
                  <a:pt x="123574" y="228469"/>
                </a:lnTo>
                <a:lnTo>
                  <a:pt x="154397" y="199726"/>
                </a:lnTo>
                <a:lnTo>
                  <a:pt x="188143" y="172506"/>
                </a:lnTo>
                <a:lnTo>
                  <a:pt x="224662" y="146907"/>
                </a:lnTo>
                <a:lnTo>
                  <a:pt x="263808" y="123025"/>
                </a:lnTo>
                <a:lnTo>
                  <a:pt x="305432" y="100959"/>
                </a:lnTo>
                <a:lnTo>
                  <a:pt x="349385" y="80803"/>
                </a:lnTo>
                <a:lnTo>
                  <a:pt x="395520" y="62656"/>
                </a:lnTo>
                <a:lnTo>
                  <a:pt x="443687" y="46614"/>
                </a:lnTo>
                <a:lnTo>
                  <a:pt x="493739" y="32775"/>
                </a:lnTo>
                <a:lnTo>
                  <a:pt x="545527" y="21234"/>
                </a:lnTo>
                <a:lnTo>
                  <a:pt x="598904" y="12089"/>
                </a:lnTo>
                <a:lnTo>
                  <a:pt x="653720" y="5437"/>
                </a:lnTo>
                <a:lnTo>
                  <a:pt x="709828" y="1375"/>
                </a:lnTo>
                <a:lnTo>
                  <a:pt x="767079" y="0"/>
                </a:lnTo>
                <a:lnTo>
                  <a:pt x="892556" y="0"/>
                </a:lnTo>
                <a:lnTo>
                  <a:pt x="950409" y="1417"/>
                </a:lnTo>
                <a:lnTo>
                  <a:pt x="1007266" y="5608"/>
                </a:lnTo>
                <a:lnTo>
                  <a:pt x="1062946" y="12483"/>
                </a:lnTo>
                <a:lnTo>
                  <a:pt x="1117271" y="21952"/>
                </a:lnTo>
                <a:lnTo>
                  <a:pt x="1170061" y="33923"/>
                </a:lnTo>
                <a:lnTo>
                  <a:pt x="1221137" y="48307"/>
                </a:lnTo>
                <a:lnTo>
                  <a:pt x="1270322" y="65012"/>
                </a:lnTo>
                <a:lnTo>
                  <a:pt x="1317434" y="83950"/>
                </a:lnTo>
                <a:lnTo>
                  <a:pt x="1362297" y="105028"/>
                </a:lnTo>
                <a:lnTo>
                  <a:pt x="1404730" y="128158"/>
                </a:lnTo>
                <a:lnTo>
                  <a:pt x="1444554" y="153248"/>
                </a:lnTo>
                <a:lnTo>
                  <a:pt x="1481591" y="180208"/>
                </a:lnTo>
                <a:lnTo>
                  <a:pt x="1515661" y="208947"/>
                </a:lnTo>
                <a:lnTo>
                  <a:pt x="1546586" y="239376"/>
                </a:lnTo>
                <a:lnTo>
                  <a:pt x="1574187" y="271403"/>
                </a:lnTo>
                <a:lnTo>
                  <a:pt x="1598284" y="304939"/>
                </a:lnTo>
                <a:lnTo>
                  <a:pt x="1618698" y="339892"/>
                </a:lnTo>
                <a:lnTo>
                  <a:pt x="1635252" y="376174"/>
                </a:lnTo>
                <a:lnTo>
                  <a:pt x="1697990" y="376300"/>
                </a:lnTo>
                <a:lnTo>
                  <a:pt x="1597025" y="501650"/>
                </a:lnTo>
                <a:lnTo>
                  <a:pt x="1447165" y="376300"/>
                </a:lnTo>
                <a:lnTo>
                  <a:pt x="1509902" y="376300"/>
                </a:lnTo>
                <a:lnTo>
                  <a:pt x="1493331" y="340018"/>
                </a:lnTo>
                <a:lnTo>
                  <a:pt x="1472901" y="305062"/>
                </a:lnTo>
                <a:lnTo>
                  <a:pt x="1448793" y="271521"/>
                </a:lnTo>
                <a:lnTo>
                  <a:pt x="1421185" y="239487"/>
                </a:lnTo>
                <a:lnTo>
                  <a:pt x="1390254" y="209050"/>
                </a:lnTo>
                <a:lnTo>
                  <a:pt x="1356181" y="180302"/>
                </a:lnTo>
                <a:lnTo>
                  <a:pt x="1319142" y="153332"/>
                </a:lnTo>
                <a:lnTo>
                  <a:pt x="1279317" y="128232"/>
                </a:lnTo>
                <a:lnTo>
                  <a:pt x="1236884" y="105092"/>
                </a:lnTo>
                <a:lnTo>
                  <a:pt x="1192022" y="84003"/>
                </a:lnTo>
                <a:lnTo>
                  <a:pt x="1144908" y="65055"/>
                </a:lnTo>
                <a:lnTo>
                  <a:pt x="1095723" y="48339"/>
                </a:lnTo>
                <a:lnTo>
                  <a:pt x="1044643" y="33947"/>
                </a:lnTo>
                <a:lnTo>
                  <a:pt x="991847" y="21968"/>
                </a:lnTo>
                <a:lnTo>
                  <a:pt x="937515" y="12493"/>
                </a:lnTo>
                <a:lnTo>
                  <a:pt x="881824" y="5612"/>
                </a:lnTo>
                <a:lnTo>
                  <a:pt x="824952" y="1418"/>
                </a:lnTo>
                <a:lnTo>
                  <a:pt x="767079" y="0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53" name="object 27"/>
          <p:cNvSpPr/>
          <p:nvPr/>
        </p:nvSpPr>
        <p:spPr>
          <a:xfrm>
            <a:off x="1770888" y="1822704"/>
            <a:ext cx="2357628" cy="3147060"/>
          </a:xfrm>
          <a:prstGeom prst="rect"/>
          <a:blipFill>
            <a:blip xmlns:r="http://schemas.openxmlformats.org/officeDocument/2006/relationships" r:embed="rId17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4" name="object 28"/>
          <p:cNvSpPr/>
          <p:nvPr/>
        </p:nvSpPr>
        <p:spPr>
          <a:xfrm>
            <a:off x="3727703" y="3124200"/>
            <a:ext cx="1688592" cy="897636"/>
          </a:xfrm>
          <a:prstGeom prst="rect"/>
          <a:blipFill>
            <a:blip xmlns:r="http://schemas.openxmlformats.org/officeDocument/2006/relationships" r:embed="rId18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5" name="object 29"/>
          <p:cNvSpPr/>
          <p:nvPr/>
        </p:nvSpPr>
        <p:spPr>
          <a:xfrm>
            <a:off x="4013072" y="3350133"/>
            <a:ext cx="926084" cy="209296"/>
          </a:xfrm>
          <a:prstGeom prst="rect"/>
          <a:blipFill>
            <a:blip xmlns:r="http://schemas.openxmlformats.org/officeDocument/2006/relationships" r:embed="rId19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6" name="object 30"/>
          <p:cNvSpPr/>
          <p:nvPr/>
        </p:nvSpPr>
        <p:spPr>
          <a:xfrm>
            <a:off x="5024246" y="3398139"/>
            <a:ext cx="106552" cy="127635"/>
          </a:xfrm>
          <a:prstGeom prst="rect"/>
          <a:blipFill>
            <a:blip xmlns:r="http://schemas.openxmlformats.org/officeDocument/2006/relationships" r:embed="rId20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7" name="object 31"/>
          <p:cNvSpPr/>
          <p:nvPr/>
        </p:nvSpPr>
        <p:spPr>
          <a:xfrm>
            <a:off x="3892041" y="3623436"/>
            <a:ext cx="1350010" cy="222123"/>
          </a:xfrm>
          <a:prstGeom prst="rect"/>
          <a:blipFill>
            <a:blip xmlns:r="http://schemas.openxmlformats.org/officeDocument/2006/relationships" r:embed="rId2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8" name="object 32"/>
          <p:cNvSpPr/>
          <p:nvPr/>
        </p:nvSpPr>
        <p:spPr>
          <a:xfrm>
            <a:off x="1732788" y="77723"/>
            <a:ext cx="7411211" cy="1786127"/>
          </a:xfrm>
          <a:prstGeom prst="rect"/>
          <a:blipFill>
            <a:blip xmlns:r="http://schemas.openxmlformats.org/officeDocument/2006/relationships" r:embed="rId2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59" name="object 33"/>
          <p:cNvSpPr/>
          <p:nvPr/>
        </p:nvSpPr>
        <p:spPr>
          <a:xfrm>
            <a:off x="4606671" y="5756275"/>
            <a:ext cx="539115" cy="626110"/>
          </a:xfrm>
          <a:custGeom>
            <a:avLst/>
            <a:ahLst/>
            <a:rect l="l" t="t" r="r" b="b"/>
            <a:pathLst>
              <a:path w="539114" h="626110">
                <a:moveTo>
                  <a:pt x="460375" y="156362"/>
                </a:moveTo>
                <a:lnTo>
                  <a:pt x="304038" y="156362"/>
                </a:lnTo>
                <a:lnTo>
                  <a:pt x="292935" y="213160"/>
                </a:lnTo>
                <a:lnTo>
                  <a:pt x="278667" y="267424"/>
                </a:lnTo>
                <a:lnTo>
                  <a:pt x="261407" y="318891"/>
                </a:lnTo>
                <a:lnTo>
                  <a:pt x="241328" y="367299"/>
                </a:lnTo>
                <a:lnTo>
                  <a:pt x="218602" y="412388"/>
                </a:lnTo>
                <a:lnTo>
                  <a:pt x="193405" y="453896"/>
                </a:lnTo>
                <a:lnTo>
                  <a:pt x="165908" y="491560"/>
                </a:lnTo>
                <a:lnTo>
                  <a:pt x="136285" y="525120"/>
                </a:lnTo>
                <a:lnTo>
                  <a:pt x="104709" y="554313"/>
                </a:lnTo>
                <a:lnTo>
                  <a:pt x="71354" y="578879"/>
                </a:lnTo>
                <a:lnTo>
                  <a:pt x="36393" y="598555"/>
                </a:lnTo>
                <a:lnTo>
                  <a:pt x="0" y="613079"/>
                </a:lnTo>
                <a:lnTo>
                  <a:pt x="38498" y="622341"/>
                </a:lnTo>
                <a:lnTo>
                  <a:pt x="76700" y="625569"/>
                </a:lnTo>
                <a:lnTo>
                  <a:pt x="114390" y="622977"/>
                </a:lnTo>
                <a:lnTo>
                  <a:pt x="151354" y="614776"/>
                </a:lnTo>
                <a:lnTo>
                  <a:pt x="187378" y="601181"/>
                </a:lnTo>
                <a:lnTo>
                  <a:pt x="222248" y="582402"/>
                </a:lnTo>
                <a:lnTo>
                  <a:pt x="255750" y="558654"/>
                </a:lnTo>
                <a:lnTo>
                  <a:pt x="287670" y="530148"/>
                </a:lnTo>
                <a:lnTo>
                  <a:pt x="317794" y="497098"/>
                </a:lnTo>
                <a:lnTo>
                  <a:pt x="345907" y="459716"/>
                </a:lnTo>
                <a:lnTo>
                  <a:pt x="371796" y="418214"/>
                </a:lnTo>
                <a:lnTo>
                  <a:pt x="395245" y="372806"/>
                </a:lnTo>
                <a:lnTo>
                  <a:pt x="416042" y="323704"/>
                </a:lnTo>
                <a:lnTo>
                  <a:pt x="433972" y="271121"/>
                </a:lnTo>
                <a:lnTo>
                  <a:pt x="448821" y="215270"/>
                </a:lnTo>
                <a:lnTo>
                  <a:pt x="460375" y="156362"/>
                </a:lnTo>
                <a:close/>
              </a:path>
              <a:path w="539114" h="626110">
                <a:moveTo>
                  <a:pt x="394715" y="0"/>
                </a:moveTo>
                <a:lnTo>
                  <a:pt x="225805" y="156362"/>
                </a:lnTo>
                <a:lnTo>
                  <a:pt x="538606" y="156362"/>
                </a:lnTo>
                <a:lnTo>
                  <a:pt x="39471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60" name="object 34"/>
          <p:cNvSpPr/>
          <p:nvPr/>
        </p:nvSpPr>
        <p:spPr>
          <a:xfrm>
            <a:off x="4133850" y="5756275"/>
            <a:ext cx="551180" cy="625475"/>
          </a:xfrm>
          <a:custGeom>
            <a:avLst/>
            <a:ahLst/>
            <a:rect l="l" t="t" r="r" b="b"/>
            <a:pathLst>
              <a:path w="551179" h="625475">
                <a:moveTo>
                  <a:pt x="156337" y="0"/>
                </a:moveTo>
                <a:lnTo>
                  <a:pt x="0" y="0"/>
                </a:lnTo>
                <a:lnTo>
                  <a:pt x="1612" y="56930"/>
                </a:lnTo>
                <a:lnTo>
                  <a:pt x="6357" y="112429"/>
                </a:lnTo>
                <a:lnTo>
                  <a:pt x="14095" y="166275"/>
                </a:lnTo>
                <a:lnTo>
                  <a:pt x="24687" y="218248"/>
                </a:lnTo>
                <a:lnTo>
                  <a:pt x="37993" y="268126"/>
                </a:lnTo>
                <a:lnTo>
                  <a:pt x="53876" y="315689"/>
                </a:lnTo>
                <a:lnTo>
                  <a:pt x="72195" y="360715"/>
                </a:lnTo>
                <a:lnTo>
                  <a:pt x="92811" y="402985"/>
                </a:lnTo>
                <a:lnTo>
                  <a:pt x="115585" y="442277"/>
                </a:lnTo>
                <a:lnTo>
                  <a:pt x="140379" y="478371"/>
                </a:lnTo>
                <a:lnTo>
                  <a:pt x="167052" y="511045"/>
                </a:lnTo>
                <a:lnTo>
                  <a:pt x="195467" y="540079"/>
                </a:lnTo>
                <a:lnTo>
                  <a:pt x="225482" y="565252"/>
                </a:lnTo>
                <a:lnTo>
                  <a:pt x="289762" y="603132"/>
                </a:lnTo>
                <a:lnTo>
                  <a:pt x="358779" y="622918"/>
                </a:lnTo>
                <a:lnTo>
                  <a:pt x="394715" y="625475"/>
                </a:lnTo>
                <a:lnTo>
                  <a:pt x="551052" y="625475"/>
                </a:lnTo>
                <a:lnTo>
                  <a:pt x="515135" y="622918"/>
                </a:lnTo>
                <a:lnTo>
                  <a:pt x="480119" y="615397"/>
                </a:lnTo>
                <a:lnTo>
                  <a:pt x="413349" y="586343"/>
                </a:lnTo>
                <a:lnTo>
                  <a:pt x="351860" y="540079"/>
                </a:lnTo>
                <a:lnTo>
                  <a:pt x="323445" y="511045"/>
                </a:lnTo>
                <a:lnTo>
                  <a:pt x="296768" y="478371"/>
                </a:lnTo>
                <a:lnTo>
                  <a:pt x="271970" y="442277"/>
                </a:lnTo>
                <a:lnTo>
                  <a:pt x="249190" y="402985"/>
                </a:lnTo>
                <a:lnTo>
                  <a:pt x="228567" y="360715"/>
                </a:lnTo>
                <a:lnTo>
                  <a:pt x="210241" y="315689"/>
                </a:lnTo>
                <a:lnTo>
                  <a:pt x="194352" y="268126"/>
                </a:lnTo>
                <a:lnTo>
                  <a:pt x="181038" y="218248"/>
                </a:lnTo>
                <a:lnTo>
                  <a:pt x="170441" y="166275"/>
                </a:lnTo>
                <a:lnTo>
                  <a:pt x="162698" y="112429"/>
                </a:lnTo>
                <a:lnTo>
                  <a:pt x="157950" y="56930"/>
                </a:lnTo>
                <a:lnTo>
                  <a:pt x="156337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61" name="object 35"/>
          <p:cNvSpPr/>
          <p:nvPr/>
        </p:nvSpPr>
        <p:spPr>
          <a:xfrm>
            <a:off x="4133850" y="5756275"/>
            <a:ext cx="1011555" cy="625475"/>
          </a:xfrm>
          <a:custGeom>
            <a:avLst/>
            <a:ahLst/>
            <a:rect l="l" t="t" r="r" b="b"/>
            <a:pathLst>
              <a:path w="1011554" h="625475">
                <a:moveTo>
                  <a:pt x="472821" y="613079"/>
                </a:moveTo>
                <a:lnTo>
                  <a:pt x="509214" y="598555"/>
                </a:lnTo>
                <a:lnTo>
                  <a:pt x="544175" y="578879"/>
                </a:lnTo>
                <a:lnTo>
                  <a:pt x="577530" y="554313"/>
                </a:lnTo>
                <a:lnTo>
                  <a:pt x="609106" y="525120"/>
                </a:lnTo>
                <a:lnTo>
                  <a:pt x="638729" y="491560"/>
                </a:lnTo>
                <a:lnTo>
                  <a:pt x="666226" y="453896"/>
                </a:lnTo>
                <a:lnTo>
                  <a:pt x="691423" y="412388"/>
                </a:lnTo>
                <a:lnTo>
                  <a:pt x="714149" y="367299"/>
                </a:lnTo>
                <a:lnTo>
                  <a:pt x="734228" y="318891"/>
                </a:lnTo>
                <a:lnTo>
                  <a:pt x="751488" y="267424"/>
                </a:lnTo>
                <a:lnTo>
                  <a:pt x="765756" y="213160"/>
                </a:lnTo>
                <a:lnTo>
                  <a:pt x="776859" y="156362"/>
                </a:lnTo>
                <a:lnTo>
                  <a:pt x="698626" y="156362"/>
                </a:lnTo>
                <a:lnTo>
                  <a:pt x="867537" y="0"/>
                </a:lnTo>
                <a:lnTo>
                  <a:pt x="1011427" y="156362"/>
                </a:lnTo>
                <a:lnTo>
                  <a:pt x="933196" y="156362"/>
                </a:lnTo>
                <a:lnTo>
                  <a:pt x="921876" y="214226"/>
                </a:lnTo>
                <a:lnTo>
                  <a:pt x="907315" y="269302"/>
                </a:lnTo>
                <a:lnTo>
                  <a:pt x="889709" y="321352"/>
                </a:lnTo>
                <a:lnTo>
                  <a:pt x="869254" y="370134"/>
                </a:lnTo>
                <a:lnTo>
                  <a:pt x="846145" y="415409"/>
                </a:lnTo>
                <a:lnTo>
                  <a:pt x="820578" y="456938"/>
                </a:lnTo>
                <a:lnTo>
                  <a:pt x="792749" y="494479"/>
                </a:lnTo>
                <a:lnTo>
                  <a:pt x="762854" y="527793"/>
                </a:lnTo>
                <a:lnTo>
                  <a:pt x="731088" y="556640"/>
                </a:lnTo>
                <a:lnTo>
                  <a:pt x="697648" y="580781"/>
                </a:lnTo>
                <a:lnTo>
                  <a:pt x="662728" y="599974"/>
                </a:lnTo>
                <a:lnTo>
                  <a:pt x="626525" y="613981"/>
                </a:lnTo>
                <a:lnTo>
                  <a:pt x="589235" y="622561"/>
                </a:lnTo>
                <a:lnTo>
                  <a:pt x="551052" y="625475"/>
                </a:lnTo>
                <a:lnTo>
                  <a:pt x="394715" y="625475"/>
                </a:lnTo>
                <a:lnTo>
                  <a:pt x="323748" y="615397"/>
                </a:lnTo>
                <a:lnTo>
                  <a:pt x="256961" y="586343"/>
                </a:lnTo>
                <a:lnTo>
                  <a:pt x="195467" y="540079"/>
                </a:lnTo>
                <a:lnTo>
                  <a:pt x="167052" y="511045"/>
                </a:lnTo>
                <a:lnTo>
                  <a:pt x="140379" y="478371"/>
                </a:lnTo>
                <a:lnTo>
                  <a:pt x="115585" y="442277"/>
                </a:lnTo>
                <a:lnTo>
                  <a:pt x="92811" y="402985"/>
                </a:lnTo>
                <a:lnTo>
                  <a:pt x="72195" y="360715"/>
                </a:lnTo>
                <a:lnTo>
                  <a:pt x="53876" y="315689"/>
                </a:lnTo>
                <a:lnTo>
                  <a:pt x="37993" y="268126"/>
                </a:lnTo>
                <a:lnTo>
                  <a:pt x="24687" y="218248"/>
                </a:lnTo>
                <a:lnTo>
                  <a:pt x="14095" y="166275"/>
                </a:lnTo>
                <a:lnTo>
                  <a:pt x="6357" y="112429"/>
                </a:lnTo>
                <a:lnTo>
                  <a:pt x="1612" y="56930"/>
                </a:lnTo>
                <a:lnTo>
                  <a:pt x="0" y="0"/>
                </a:lnTo>
                <a:lnTo>
                  <a:pt x="156337" y="0"/>
                </a:lnTo>
                <a:lnTo>
                  <a:pt x="157950" y="56930"/>
                </a:lnTo>
                <a:lnTo>
                  <a:pt x="162698" y="112429"/>
                </a:lnTo>
                <a:lnTo>
                  <a:pt x="170441" y="166275"/>
                </a:lnTo>
                <a:lnTo>
                  <a:pt x="181038" y="218248"/>
                </a:lnTo>
                <a:lnTo>
                  <a:pt x="194352" y="268126"/>
                </a:lnTo>
                <a:lnTo>
                  <a:pt x="210241" y="315689"/>
                </a:lnTo>
                <a:lnTo>
                  <a:pt x="228567" y="360715"/>
                </a:lnTo>
                <a:lnTo>
                  <a:pt x="249190" y="402985"/>
                </a:lnTo>
                <a:lnTo>
                  <a:pt x="271970" y="442277"/>
                </a:lnTo>
                <a:lnTo>
                  <a:pt x="296768" y="478371"/>
                </a:lnTo>
                <a:lnTo>
                  <a:pt x="323445" y="511045"/>
                </a:lnTo>
                <a:lnTo>
                  <a:pt x="351860" y="540079"/>
                </a:lnTo>
                <a:lnTo>
                  <a:pt x="381875" y="565252"/>
                </a:lnTo>
                <a:lnTo>
                  <a:pt x="446143" y="603132"/>
                </a:lnTo>
                <a:lnTo>
                  <a:pt x="515135" y="622918"/>
                </a:lnTo>
                <a:lnTo>
                  <a:pt x="551052" y="625475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2"/>
          <p:cNvSpPr txBox="1"/>
          <p:nvPr/>
        </p:nvSpPr>
        <p:spPr>
          <a:xfrm>
            <a:off x="535940" y="2102637"/>
            <a:ext cx="6024880" cy="2954655"/>
          </a:xfrm>
          <a:prstGeom prst="rect"/>
        </p:spPr>
        <p:txBody>
          <a:bodyPr bIns="0" lIns="0" rIns="0" rtlCol="0" tIns="97790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7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Каталоги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Справочные</a:t>
            </a:r>
            <a:r>
              <a:rPr dirty="0" sz="2800" spc="3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материалы</a:t>
            </a:r>
            <a:endParaRPr sz="2800">
              <a:latin typeface="Comic Sans MS"/>
              <a:cs typeface="Comic Sans MS"/>
            </a:endParaRPr>
          </a:p>
          <a:p>
            <a:pPr indent="-342900" marL="355600" marR="5080">
              <a:lnSpc>
                <a:spcPct val="100000"/>
              </a:lnSpc>
              <a:spcBef>
                <a:spcPts val="670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Развитие </a:t>
            </a: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интереса к справочным  материалам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5">
                <a:solidFill>
                  <a:srgbClr val="001F5F"/>
                </a:solidFill>
                <a:latin typeface="Comic Sans MS"/>
                <a:cs typeface="Comic Sans MS"/>
              </a:rPr>
              <a:t>Подсказки,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ответы</a:t>
            </a:r>
            <a:endParaRPr sz="2800">
              <a:latin typeface="Comic Sans MS"/>
              <a:cs typeface="Comic Sans MS"/>
            </a:endParaRPr>
          </a:p>
          <a:p>
            <a:pPr indent="-342900" marL="355600">
              <a:lnSpc>
                <a:spcPct val="100000"/>
              </a:lnSpc>
              <a:spcBef>
                <a:spcPts val="675"/>
              </a:spcBef>
              <a:buChar char="•"/>
              <a:tabLst>
                <a:tab algn="l" pos="355600"/>
                <a:tab algn="l" pos="356235"/>
              </a:tabLst>
            </a:pP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Развитие</a:t>
            </a:r>
            <a:r>
              <a:rPr dirty="0" sz="2800" spc="55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dirty="0" sz="2800" spc="-10">
                <a:solidFill>
                  <a:srgbClr val="001F5F"/>
                </a:solidFill>
                <a:latin typeface="Comic Sans MS"/>
                <a:cs typeface="Comic Sans MS"/>
              </a:rPr>
              <a:t>внимания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48663" name="object 3"/>
          <p:cNvSpPr/>
          <p:nvPr/>
        </p:nvSpPr>
        <p:spPr>
          <a:xfrm>
            <a:off x="7991982" y="5445125"/>
            <a:ext cx="457834" cy="576580"/>
          </a:xfrm>
          <a:custGeom>
            <a:avLst/>
            <a:ahLst/>
            <a:rect l="l" t="t" r="r" b="b"/>
            <a:pathLst>
              <a:path w="457834" h="576579">
                <a:moveTo>
                  <a:pt x="385445" y="144068"/>
                </a:moveTo>
                <a:lnTo>
                  <a:pt x="241426" y="144068"/>
                </a:lnTo>
                <a:lnTo>
                  <a:pt x="230507" y="205172"/>
                </a:lnTo>
                <a:lnTo>
                  <a:pt x="216038" y="263032"/>
                </a:lnTo>
                <a:lnTo>
                  <a:pt x="198247" y="317253"/>
                </a:lnTo>
                <a:lnTo>
                  <a:pt x="177366" y="367443"/>
                </a:lnTo>
                <a:lnTo>
                  <a:pt x="153622" y="413205"/>
                </a:lnTo>
                <a:lnTo>
                  <a:pt x="127245" y="454147"/>
                </a:lnTo>
                <a:lnTo>
                  <a:pt x="98466" y="489874"/>
                </a:lnTo>
                <a:lnTo>
                  <a:pt x="67512" y="519991"/>
                </a:lnTo>
                <a:lnTo>
                  <a:pt x="34613" y="544105"/>
                </a:lnTo>
                <a:lnTo>
                  <a:pt x="0" y="561822"/>
                </a:lnTo>
                <a:lnTo>
                  <a:pt x="34125" y="572348"/>
                </a:lnTo>
                <a:lnTo>
                  <a:pt x="68024" y="576330"/>
                </a:lnTo>
                <a:lnTo>
                  <a:pt x="101472" y="574015"/>
                </a:lnTo>
                <a:lnTo>
                  <a:pt x="134243" y="565646"/>
                </a:lnTo>
                <a:lnTo>
                  <a:pt x="196849" y="531728"/>
                </a:lnTo>
                <a:lnTo>
                  <a:pt x="226234" y="506668"/>
                </a:lnTo>
                <a:lnTo>
                  <a:pt x="254037" y="476533"/>
                </a:lnTo>
                <a:lnTo>
                  <a:pt x="280034" y="441569"/>
                </a:lnTo>
                <a:lnTo>
                  <a:pt x="304000" y="402020"/>
                </a:lnTo>
                <a:lnTo>
                  <a:pt x="325707" y="358131"/>
                </a:lnTo>
                <a:lnTo>
                  <a:pt x="344931" y="310147"/>
                </a:lnTo>
                <a:lnTo>
                  <a:pt x="361446" y="258312"/>
                </a:lnTo>
                <a:lnTo>
                  <a:pt x="375026" y="202871"/>
                </a:lnTo>
                <a:lnTo>
                  <a:pt x="385445" y="144068"/>
                </a:lnTo>
                <a:close/>
              </a:path>
              <a:path w="457834" h="576579">
                <a:moveTo>
                  <a:pt x="323723" y="0"/>
                </a:moveTo>
                <a:lnTo>
                  <a:pt x="169418" y="144068"/>
                </a:lnTo>
                <a:lnTo>
                  <a:pt x="457581" y="144068"/>
                </a:lnTo>
                <a:lnTo>
                  <a:pt x="32372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bIns="0" lIns="0" rIns="0" rtlCol="0" tIns="0" wrap="square"/>
          <a:p/>
        </p:txBody>
      </p:sp>
      <p:sp>
        <p:nvSpPr>
          <p:cNvPr id="1048664" name="object 4"/>
          <p:cNvSpPr/>
          <p:nvPr/>
        </p:nvSpPr>
        <p:spPr>
          <a:xfrm>
            <a:off x="7596251" y="5445125"/>
            <a:ext cx="467995" cy="576580"/>
          </a:xfrm>
          <a:custGeom>
            <a:avLst/>
            <a:ahLst/>
            <a:rect l="l" t="t" r="r" b="b"/>
            <a:pathLst>
              <a:path w="467995" h="576579">
                <a:moveTo>
                  <a:pt x="144018" y="0"/>
                </a:moveTo>
                <a:lnTo>
                  <a:pt x="0" y="0"/>
                </a:lnTo>
                <a:lnTo>
                  <a:pt x="1671" y="58919"/>
                </a:lnTo>
                <a:lnTo>
                  <a:pt x="6575" y="116137"/>
                </a:lnTo>
                <a:lnTo>
                  <a:pt x="14551" y="171363"/>
                </a:lnTo>
                <a:lnTo>
                  <a:pt x="25435" y="224307"/>
                </a:lnTo>
                <a:lnTo>
                  <a:pt x="39065" y="274681"/>
                </a:lnTo>
                <a:lnTo>
                  <a:pt x="55279" y="322194"/>
                </a:lnTo>
                <a:lnTo>
                  <a:pt x="73913" y="366556"/>
                </a:lnTo>
                <a:lnTo>
                  <a:pt x="94805" y="407479"/>
                </a:lnTo>
                <a:lnTo>
                  <a:pt x="117793" y="444672"/>
                </a:lnTo>
                <a:lnTo>
                  <a:pt x="142713" y="477846"/>
                </a:lnTo>
                <a:lnTo>
                  <a:pt x="169404" y="506710"/>
                </a:lnTo>
                <a:lnTo>
                  <a:pt x="227447" y="550354"/>
                </a:lnTo>
                <a:lnTo>
                  <a:pt x="290619" y="573287"/>
                </a:lnTo>
                <a:lnTo>
                  <a:pt x="323723" y="576262"/>
                </a:lnTo>
                <a:lnTo>
                  <a:pt x="467741" y="576262"/>
                </a:lnTo>
                <a:lnTo>
                  <a:pt x="434637" y="573287"/>
                </a:lnTo>
                <a:lnTo>
                  <a:pt x="402491" y="564554"/>
                </a:lnTo>
                <a:lnTo>
                  <a:pt x="341721" y="530977"/>
                </a:lnTo>
                <a:lnTo>
                  <a:pt x="286731" y="477846"/>
                </a:lnTo>
                <a:lnTo>
                  <a:pt x="261811" y="444672"/>
                </a:lnTo>
                <a:lnTo>
                  <a:pt x="238823" y="407479"/>
                </a:lnTo>
                <a:lnTo>
                  <a:pt x="217931" y="366556"/>
                </a:lnTo>
                <a:lnTo>
                  <a:pt x="199297" y="322194"/>
                </a:lnTo>
                <a:lnTo>
                  <a:pt x="183083" y="274681"/>
                </a:lnTo>
                <a:lnTo>
                  <a:pt x="169453" y="224307"/>
                </a:lnTo>
                <a:lnTo>
                  <a:pt x="158569" y="171363"/>
                </a:lnTo>
                <a:lnTo>
                  <a:pt x="150593" y="116137"/>
                </a:lnTo>
                <a:lnTo>
                  <a:pt x="145689" y="58919"/>
                </a:lnTo>
                <a:lnTo>
                  <a:pt x="144018" y="0"/>
                </a:lnTo>
                <a:close/>
              </a:path>
            </a:pathLst>
          </a:custGeom>
          <a:solidFill>
            <a:srgbClr val="95B4B6"/>
          </a:solidFill>
        </p:spPr>
        <p:txBody>
          <a:bodyPr bIns="0" lIns="0" rIns="0" rtlCol="0" tIns="0" wrap="square"/>
          <a:p/>
        </p:txBody>
      </p:sp>
      <p:sp>
        <p:nvSpPr>
          <p:cNvPr id="1048665" name="object 5"/>
          <p:cNvSpPr/>
          <p:nvPr/>
        </p:nvSpPr>
        <p:spPr>
          <a:xfrm>
            <a:off x="7596251" y="5445125"/>
            <a:ext cx="853440" cy="576580"/>
          </a:xfrm>
          <a:custGeom>
            <a:avLst/>
            <a:ahLst/>
            <a:rect l="l" t="t" r="r" b="b"/>
            <a:pathLst>
              <a:path w="853440" h="576579">
                <a:moveTo>
                  <a:pt x="395731" y="561822"/>
                </a:moveTo>
                <a:lnTo>
                  <a:pt x="430345" y="544105"/>
                </a:lnTo>
                <a:lnTo>
                  <a:pt x="463244" y="519991"/>
                </a:lnTo>
                <a:lnTo>
                  <a:pt x="494198" y="489874"/>
                </a:lnTo>
                <a:lnTo>
                  <a:pt x="522977" y="454147"/>
                </a:lnTo>
                <a:lnTo>
                  <a:pt x="549354" y="413205"/>
                </a:lnTo>
                <a:lnTo>
                  <a:pt x="573098" y="367443"/>
                </a:lnTo>
                <a:lnTo>
                  <a:pt x="593979" y="317253"/>
                </a:lnTo>
                <a:lnTo>
                  <a:pt x="611770" y="263032"/>
                </a:lnTo>
                <a:lnTo>
                  <a:pt x="626239" y="205172"/>
                </a:lnTo>
                <a:lnTo>
                  <a:pt x="637158" y="144068"/>
                </a:lnTo>
                <a:lnTo>
                  <a:pt x="565150" y="144068"/>
                </a:lnTo>
                <a:lnTo>
                  <a:pt x="719454" y="0"/>
                </a:lnTo>
                <a:lnTo>
                  <a:pt x="853313" y="144068"/>
                </a:lnTo>
                <a:lnTo>
                  <a:pt x="781176" y="144068"/>
                </a:lnTo>
                <a:lnTo>
                  <a:pt x="770093" y="206020"/>
                </a:lnTo>
                <a:lnTo>
                  <a:pt x="755428" y="264427"/>
                </a:lnTo>
                <a:lnTo>
                  <a:pt x="737435" y="318937"/>
                </a:lnTo>
                <a:lnTo>
                  <a:pt x="716369" y="369199"/>
                </a:lnTo>
                <a:lnTo>
                  <a:pt x="692484" y="414863"/>
                </a:lnTo>
                <a:lnTo>
                  <a:pt x="666035" y="455577"/>
                </a:lnTo>
                <a:lnTo>
                  <a:pt x="637276" y="490990"/>
                </a:lnTo>
                <a:lnTo>
                  <a:pt x="606462" y="520752"/>
                </a:lnTo>
                <a:lnTo>
                  <a:pt x="573847" y="544511"/>
                </a:lnTo>
                <a:lnTo>
                  <a:pt x="539685" y="561917"/>
                </a:lnTo>
                <a:lnTo>
                  <a:pt x="467741" y="576262"/>
                </a:lnTo>
                <a:lnTo>
                  <a:pt x="323723" y="576262"/>
                </a:lnTo>
                <a:lnTo>
                  <a:pt x="258473" y="564554"/>
                </a:lnTo>
                <a:lnTo>
                  <a:pt x="197703" y="530977"/>
                </a:lnTo>
                <a:lnTo>
                  <a:pt x="142713" y="477846"/>
                </a:lnTo>
                <a:lnTo>
                  <a:pt x="117793" y="444672"/>
                </a:lnTo>
                <a:lnTo>
                  <a:pt x="94805" y="407479"/>
                </a:lnTo>
                <a:lnTo>
                  <a:pt x="73913" y="366556"/>
                </a:lnTo>
                <a:lnTo>
                  <a:pt x="55279" y="322194"/>
                </a:lnTo>
                <a:lnTo>
                  <a:pt x="39065" y="274681"/>
                </a:lnTo>
                <a:lnTo>
                  <a:pt x="25435" y="224307"/>
                </a:lnTo>
                <a:lnTo>
                  <a:pt x="14551" y="171363"/>
                </a:lnTo>
                <a:lnTo>
                  <a:pt x="6575" y="116137"/>
                </a:lnTo>
                <a:lnTo>
                  <a:pt x="1671" y="58919"/>
                </a:lnTo>
                <a:lnTo>
                  <a:pt x="0" y="0"/>
                </a:lnTo>
                <a:lnTo>
                  <a:pt x="144018" y="0"/>
                </a:lnTo>
                <a:lnTo>
                  <a:pt x="145689" y="58919"/>
                </a:lnTo>
                <a:lnTo>
                  <a:pt x="150593" y="116137"/>
                </a:lnTo>
                <a:lnTo>
                  <a:pt x="158569" y="171363"/>
                </a:lnTo>
                <a:lnTo>
                  <a:pt x="169453" y="224307"/>
                </a:lnTo>
                <a:lnTo>
                  <a:pt x="183083" y="274681"/>
                </a:lnTo>
                <a:lnTo>
                  <a:pt x="199297" y="322194"/>
                </a:lnTo>
                <a:lnTo>
                  <a:pt x="217931" y="366556"/>
                </a:lnTo>
                <a:lnTo>
                  <a:pt x="238823" y="407479"/>
                </a:lnTo>
                <a:lnTo>
                  <a:pt x="261811" y="444672"/>
                </a:lnTo>
                <a:lnTo>
                  <a:pt x="286731" y="477846"/>
                </a:lnTo>
                <a:lnTo>
                  <a:pt x="313422" y="506710"/>
                </a:lnTo>
                <a:lnTo>
                  <a:pt x="371465" y="550354"/>
                </a:lnTo>
                <a:lnTo>
                  <a:pt x="434637" y="573287"/>
                </a:lnTo>
                <a:lnTo>
                  <a:pt x="467741" y="576262"/>
                </a:lnTo>
              </a:path>
            </a:pathLst>
          </a:custGeom>
          <a:ln w="25400">
            <a:solidFill>
              <a:srgbClr val="88A3A7"/>
            </a:solidFill>
          </a:ln>
        </p:spPr>
        <p:txBody>
          <a:bodyPr bIns="0" lIns="0" rIns="0" rtlCol="0" tIns="0" wrap="square"/>
          <a:p/>
        </p:txBody>
      </p:sp>
      <p:sp>
        <p:nvSpPr>
          <p:cNvPr id="1048666" name="object 6"/>
          <p:cNvSpPr/>
          <p:nvPr/>
        </p:nvSpPr>
        <p:spPr>
          <a:xfrm>
            <a:off x="1732788" y="77723"/>
            <a:ext cx="7411211" cy="2395728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7" name="object 7"/>
          <p:cNvSpPr/>
          <p:nvPr/>
        </p:nvSpPr>
        <p:spPr>
          <a:xfrm>
            <a:off x="6409944" y="2519172"/>
            <a:ext cx="2734055" cy="2592323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  <p:transition advClick="0" advTm="20000"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Diapositiva 1</dc:title>
  <dc:creator>Mariajose</dc:creator>
  <cp:lastModifiedBy>Аймангуль Аскербаева</cp:lastModifiedBy>
  <dcterms:created xsi:type="dcterms:W3CDTF">2018-02-28T06:29:45Z</dcterms:created>
  <dcterms:modified xsi:type="dcterms:W3CDTF">2024-03-29T04:24:41Z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2018-02-28T00:00:00Z</vt:filetime>
  </property>
  <property fmtid="{D5CDD505-2E9C-101B-9397-08002B2CF9AE}" pid="5" name="ICV">
    <vt:lpwstr>a6ff68fc06524f4085348342f6d42608</vt:lpwstr>
  </property>
</Properties>
</file>