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bin" ContentType="application/vnd.openxmlformats-officedocument.oleObject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4.xml" ContentType="application/vnd.openxmlformats-officedocument.theme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firstSlideNum="1" rtl="0" saveSubsetFonts="0" serverZoom="0" showSpecialPlsOnTitleSld="0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type="screen4x3" cy="6858000" cx="9144000"/>
  <p:notesSz cx="6858000" cy="9144000"/>
  <p:defaultTextStyle>
    <a:lvl1pPr algn="l" eaLnBrk="0" fontAlgn="base" hangingPunct="0" indent="0" latinLnBrk="0" marL="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ea typeface="Arial" pitchFamily="0" charset="0"/>
        <a:sym typeface="Arial" pitchFamily="0" charset="0"/>
      </a:defRPr>
    </a:lvl1pPr>
    <a:lvl2pPr algn="l" eaLnBrk="0" fontAlgn="base" hangingPunct="0" indent="0" latinLnBrk="0" marL="4572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ea typeface="Arial" pitchFamily="0" charset="0"/>
        <a:sym typeface="Arial" pitchFamily="0" charset="0"/>
      </a:defRPr>
    </a:lvl2pPr>
    <a:lvl3pPr algn="l" eaLnBrk="0" fontAlgn="base" hangingPunct="0" indent="0" latinLnBrk="0" marL="9144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ea typeface="Arial" pitchFamily="0" charset="0"/>
        <a:sym typeface="Arial" pitchFamily="0" charset="0"/>
      </a:defRPr>
    </a:lvl3pPr>
    <a:lvl4pPr algn="l" eaLnBrk="0" fontAlgn="base" hangingPunct="0" indent="0" latinLnBrk="0" marL="13716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ea typeface="Arial" pitchFamily="0" charset="0"/>
        <a:sym typeface="Arial" pitchFamily="0" charset="0"/>
      </a:defRPr>
    </a:lvl4pPr>
    <a:lvl5pPr algn="l" eaLnBrk="0" fontAlgn="base" hangingPunct="0" indent="0" latinLnBrk="0" marL="18288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ea typeface="Arial" pitchFamily="0" charset="0"/>
        <a:sym typeface="Arial" pitchFamily="0" charset="0"/>
      </a:defRPr>
    </a:lvl5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showOutlineIcons="1" snapVertSplitter="0" vertBarState="restored" horzBarState="restored" preferSingleView="0">
    <p:restoredLeft sz="15620"/>
    <p:restoredTop sz="85305" autoAdjust="0"/>
  </p:normalViewPr>
  <p:slideViewPr>
    <p:cSldViewPr showGuides="0" snapToGrid="1" snapToObjects="0">
      <p:cViewPr varScale="1">
        <p:scale>
          <a:sx n="62" d="100"/>
          <a:sy n="62" d="100"/>
        </p:scale>
        <p:origin x="-1596" y="-90"/>
      </p:cViewPr>
      <p:guideLst>
        <p:guide orient="horz" pos="2160"/>
        <p:guide orient="vert" pos="2880"/>
      </p:guideLst>
    </p:cSldViewPr>
  </p:slideViewPr>
  <p:gridSpacing cx="0" cy="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tableStyles" Target="tableStyle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20" Type="http://schemas.openxmlformats.org/officeDocument/2006/relationships/theme" Target="theme/theme4.xml"/></Relationships>
</file>

<file path=ppt/handoutMasters/_rels/handout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chemeClr val="lt1"/>
        </a:solidFill>
      </p:bgPr>
    </p:bg>
    <p:spTree>
      <p:nvGrpSpPr>
        <p:cNvPr id="5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90" name="Rectangle 2"/>
          <p:cNvSpPr/>
          <p:nvPr>
            <p:ph type="hdr" sz="quarter" idx="0"/>
          </p:nvPr>
        </p:nvSpPr>
        <p:spPr>
          <a:xfrm rot="0">
            <a:off x="0" y="0"/>
            <a:ext cx="29718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eaLnBrk="1" hangingPunct="1" lvl="0"/>
            <a:endParaRPr altLang="en-US" sz="1200" lang="ru-RU"/>
          </a:p>
        </p:txBody>
      </p:sp>
      <p:sp>
        <p:nvSpPr>
          <p:cNvPr id="1048691" name="Rectangle 3"/>
          <p:cNvSpPr/>
          <p:nvPr>
            <p:ph type="dt" sz="quarter" idx="1"/>
          </p:nvPr>
        </p:nvSpPr>
        <p:spPr>
          <a:xfrm rot="0">
            <a:off x="3884612" y="0"/>
            <a:ext cx="29718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algn="r" eaLnBrk="1" hangingPunct="1" lvl="0"/>
            <a:fld id="{566ABCEB-ACFC-4714-9973-3DA970169C29}" type="datetime1">
              <a:rPr altLang="en-US" sz="1200" lang="ru-RU"/>
              <a:pPr algn="r" eaLnBrk="1" hangingPunct="1" lvl="0"/>
            </a:fld>
            <a:endParaRPr altLang="en-US" sz="1200" lang="ru-RU"/>
          </a:p>
        </p:txBody>
      </p:sp>
      <p:sp>
        <p:nvSpPr>
          <p:cNvPr id="1048692" name="Rectangle 4"/>
          <p:cNvSpPr/>
          <p:nvPr>
            <p:ph type="ftr" sz="quarter" idx="2"/>
          </p:nvPr>
        </p:nvSpPr>
        <p:spPr>
          <a:xfrm rot="0">
            <a:off x="0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eaLnBrk="1" hangingPunct="1" lvl="0"/>
            <a:endParaRPr altLang="en-US" sz="1200" lang="ru-RU"/>
          </a:p>
        </p:txBody>
      </p:sp>
      <p:sp>
        <p:nvSpPr>
          <p:cNvPr id="1048693" name="Rectangle 5"/>
          <p:cNvSpPr/>
          <p:nvPr>
            <p:ph type="sldNum" sz="quarter" idx="3"/>
          </p:nvPr>
        </p:nvSpPr>
        <p:spPr>
          <a:xfrm rot="0">
            <a:off x="3884612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vl="0"/>
            <a:fld id="{566ABCEB-ACFC-4714-9973-3DA970169C29}" type="slidenum">
              <a:rPr altLang="en-US" sz="1200" lang="ru-RU"/>
              <a:pPr algn="r" eaLnBrk="1" hangingPunct="1" lvl="0"/>
            </a:fld>
            <a:endParaRPr altLang="en-US" sz="1200" lang="ru-RU"/>
          </a:p>
        </p:txBody>
      </p:sp>
    </p:spTree>
  </p:cSld>
  <p:clrMap accent1="dk1" accent2="dk1" accent3="dk1" accent4="dk1" accent5="dk1" accent6="dk1" bg1="dk1" bg2="dk1" tx1="dk1" tx2="dk1" hlink="dk1" folHlink="dk1"/>
</p:handoutMaster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84" name="Rectangle 2"/>
          <p:cNvSpPr/>
          <p:nvPr>
            <p:ph type="hdr" sz="quarter" idx="0"/>
          </p:nvPr>
        </p:nvSpPr>
        <p:spPr>
          <a:xfrm rot="0">
            <a:off x="0" y="0"/>
            <a:ext cx="29718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eaLnBrk="1" hangingPunct="1" lvl="0"/>
            <a:endParaRPr altLang="en-US" sz="1200" lang="ru-RU"/>
          </a:p>
        </p:txBody>
      </p:sp>
      <p:sp>
        <p:nvSpPr>
          <p:cNvPr id="1048685" name="Rectangle 3"/>
          <p:cNvSpPr/>
          <p:nvPr>
            <p:ph type="dt" sz="full" idx="1"/>
          </p:nvPr>
        </p:nvSpPr>
        <p:spPr>
          <a:xfrm rot="0">
            <a:off x="3884612" y="0"/>
            <a:ext cx="29718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algn="r" eaLnBrk="1" hangingPunct="1" lvl="0"/>
            <a:fld id="{566ABCEB-ACFC-4714-9973-3DA970169C29}" type="datetime1">
              <a:rPr altLang="en-US" sz="1200" lang="ru-RU"/>
              <a:pPr algn="r" eaLnBrk="1" hangingPunct="1" lvl="0"/>
            </a:fld>
            <a:endParaRPr altLang="en-US" sz="1200" lang="ru-RU"/>
          </a:p>
        </p:txBody>
      </p:sp>
      <p:sp>
        <p:nvSpPr>
          <p:cNvPr id="1048686" name="Rectangle 4"/>
          <p:cNvSpPr/>
          <p:nvPr>
            <p:ph type="sldImg" sz="full" idx="2"/>
          </p:nvPr>
        </p:nvSpPr>
        <p:spPr>
          <a:xfrm rot="0">
            <a:off x="1143000" y="685800"/>
            <a:ext cx="4572000" cy="3429000"/>
          </a:xfrm>
          <a:prstGeom prst="rect"/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anchor="t" bIns="45720" lIns="91440" rIns="91440" tIns="45720" vert="horz"/>
          <a:p/>
        </p:txBody>
      </p:sp>
      <p:sp>
        <p:nvSpPr>
          <p:cNvPr id="1048687" name="Rectangle 5"/>
          <p:cNvSpPr/>
          <p:nvPr>
            <p:ph type="body" sz="quarter" idx="3"/>
          </p:nvPr>
        </p:nvSpPr>
        <p:spPr>
          <a:xfrm rot="0">
            <a:off x="685800" y="4343400"/>
            <a:ext cx="5486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ru-RU"/>
              <a:t>Образец текста</a:t>
            </a:r>
          </a:p>
          <a:p>
            <a:pPr lvl="1"/>
            <a:r>
              <a:rPr altLang="en-US" lang="ru-RU"/>
              <a:t>Второй уровень</a:t>
            </a:r>
          </a:p>
          <a:p>
            <a:pPr lvl="2"/>
            <a:r>
              <a:rPr altLang="en-US" lang="ru-RU"/>
              <a:t>Третий уровень</a:t>
            </a:r>
          </a:p>
          <a:p>
            <a:pPr lvl="3"/>
            <a:r>
              <a:rPr altLang="en-US" lang="ru-RU"/>
              <a:t>Четвертый уровень</a:t>
            </a:r>
          </a:p>
          <a:p>
            <a:pPr lvl="4"/>
            <a:r>
              <a:rPr altLang="en-US" lang="ru-RU"/>
              <a:t>Пятый уровень</a:t>
            </a:r>
          </a:p>
        </p:txBody>
      </p:sp>
      <p:sp>
        <p:nvSpPr>
          <p:cNvPr id="1048688" name="Rectangle 6"/>
          <p:cNvSpPr/>
          <p:nvPr>
            <p:ph type="ftr" sz="quarter" idx="4"/>
          </p:nvPr>
        </p:nvSpPr>
        <p:spPr>
          <a:xfrm rot="0">
            <a:off x="0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eaLnBrk="1" hangingPunct="1" lvl="0"/>
            <a:endParaRPr altLang="en-US" sz="1200" lang="ru-RU"/>
          </a:p>
        </p:txBody>
      </p:sp>
      <p:sp>
        <p:nvSpPr>
          <p:cNvPr id="1048689" name="Rectangle 7"/>
          <p:cNvSpPr/>
          <p:nvPr>
            <p:ph type="sldNum" sz="quarter" idx="5"/>
          </p:nvPr>
        </p:nvSpPr>
        <p:spPr>
          <a:xfrm rot="0">
            <a:off x="3884612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vl="0"/>
            <a:fld id="{566ABCEB-ACFC-4714-9973-3DA970169C29}" type="slidenum">
              <a:rPr altLang="en-US" sz="1200" lang="ru-RU"/>
              <a:pPr algn="r" eaLnBrk="1" hangingPunct="1" lvl="0"/>
            </a:fld>
            <a:endParaRPr altLang="en-US" sz="1200" lang="ru-RU"/>
          </a:p>
        </p:txBody>
      </p:sp>
    </p:spTree>
  </p:cSld>
  <p:clrMap accent1="dk1" accent2="dk1" accent3="dk1" accent4="dk1" accent5="dk1" accent6="dk1" bg1="dk1" bg2="dk1" tx1="dk1" tx2="dk1" hlink="dk1" folHlink="dk1"/>
  <p:notesStyle>
    <a:lvl1pPr algn="l" eaLnBrk="0" fontAlgn="base" hangingPunct="0" indent="0" latinLnBrk="0" marL="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Arial" pitchFamily="0" charset="0"/>
        <a:sym typeface="Arial" pitchFamily="0" charset="0"/>
      </a:defRPr>
    </a:lvl1pPr>
    <a:lvl2pPr algn="l" eaLnBrk="0" fontAlgn="base" hangingPunct="0" indent="0" latinLnBrk="0" marL="4572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Arial" pitchFamily="0" charset="0"/>
        <a:sym typeface="Arial" pitchFamily="0" charset="0"/>
      </a:defRPr>
    </a:lvl2pPr>
    <a:lvl3pPr algn="l" eaLnBrk="0" fontAlgn="base" hangingPunct="0" indent="0" latinLnBrk="0" marL="9144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Arial" pitchFamily="0" charset="0"/>
        <a:sym typeface="Arial" pitchFamily="0" charset="0"/>
      </a:defRPr>
    </a:lvl3pPr>
    <a:lvl4pPr algn="l" eaLnBrk="0" fontAlgn="base" hangingPunct="0" indent="0" latinLnBrk="0" marL="13716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Arial" pitchFamily="0" charset="0"/>
        <a:sym typeface="Arial" pitchFamily="0" charset="0"/>
      </a:defRPr>
    </a:lvl4pPr>
    <a:lvl5pPr algn="l" eaLnBrk="0" fontAlgn="base" hangingPunct="0" indent="0" latinLnBrk="0" marL="18288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Arial" pitchFamily="0" charset="0"/>
        <a:sym typeface="Arial" pitchFamily="0" charset="0"/>
      </a:defRPr>
    </a:lvl5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5" name="Rectangle 3"/>
          <p:cNvSpPr txBox="1"/>
          <p:nvPr/>
        </p:nvSpPr>
        <p:spPr>
          <a:xfrm rot="0">
            <a:off x="3884612" y="0"/>
            <a:ext cx="29718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algn="r" eaLnBrk="1" hangingPunct="1" lvl="0"/>
            <a:fld id="{566ABCEB-ACFC-4714-9973-3DA970169C29}" type="datetime1">
              <a:rPr altLang="en-US" sz="1200" lang="ru-RU"/>
              <a:pPr algn="r" eaLnBrk="1" hangingPunct="1" lvl="0"/>
            </a:fld>
            <a:endParaRPr altLang="en-US" sz="1200" lang="ru-RU"/>
          </a:p>
        </p:txBody>
      </p:sp>
      <p:sp>
        <p:nvSpPr>
          <p:cNvPr id="1048606" name="Rectangle 2"/>
          <p:cNvSpPr/>
          <p:nvPr>
            <p:ph type="sldImg" sz="full" idx="0"/>
          </p:nvPr>
        </p:nvSpPr>
        <p:spPr>
          <a:xfrm rot="0">
            <a:off x="1143000" y="685800"/>
            <a:ext cx="4572000" cy="3429000"/>
          </a:xfrm>
          <a:prstGeom prst="rect"/>
        </p:spPr>
        <p:txBody>
          <a:bodyPr anchor="t" bIns="45720" lIns="91440" rIns="91440" tIns="45720" vert="horz"/>
          <a:p/>
        </p:txBody>
      </p:sp>
      <p:sp>
        <p:nvSpPr>
          <p:cNvPr id="1048607" name="Rectangle 3"/>
          <p:cNvSpPr/>
          <p:nvPr>
            <p:ph type="body" sz="full" idx="1"/>
          </p:nvPr>
        </p:nvSpPr>
        <p:spPr>
          <a:xfrm rot="0">
            <a:off x="685800" y="4343400"/>
            <a:ext cx="5486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eaLnBrk="1" hangingPunct="1" lvl="0"/>
            <a:endParaRPr altLang="ru-RU"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58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048583" name="Rectangle 4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</a:fld>
            <a:endParaRPr altLang="en-US" sz="1400" lang="ru-RU"/>
          </a:p>
        </p:txBody>
      </p:sp>
      <p:sp>
        <p:nvSpPr>
          <p:cNvPr id="1048584" name="Rectangle 6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400" lang="ru-RU"/>
              <a:pPr algn="r" eaLnBrk="1" hangingPunct="1" lvl="0"/>
            </a:fld>
            <a:endParaRPr altLang="en-US" sz="1400" lang="ru-RU"/>
          </a:p>
        </p:txBody>
      </p:sp>
      <p:sp>
        <p:nvSpPr>
          <p:cNvPr id="1048585" name="Rectangle 5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eaLnBrk="1" hangingPunct="1" lvl="0"/>
            <a:endParaRPr altLang="en-US" sz="1400"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55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56" name="Rectangle 4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</a:fld>
            <a:endParaRPr altLang="en-US" sz="1400" lang="ru-RU"/>
          </a:p>
        </p:txBody>
      </p:sp>
      <p:sp>
        <p:nvSpPr>
          <p:cNvPr id="1048657" name="Rectangle 6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400" lang="ru-RU"/>
              <a:pPr algn="r" eaLnBrk="1" hangingPunct="1" lvl="0"/>
            </a:fld>
            <a:endParaRPr altLang="en-US" sz="1400" lang="ru-RU"/>
          </a:p>
        </p:txBody>
      </p:sp>
      <p:sp>
        <p:nvSpPr>
          <p:cNvPr id="1048658" name="Rectangle 5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eaLnBrk="1" hangingPunct="1" lvl="0"/>
            <a:endParaRPr altLang="en-US" sz="1400"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44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45" name="Rectangle 4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</a:fld>
            <a:endParaRPr altLang="en-US" sz="1400" lang="ru-RU"/>
          </a:p>
        </p:txBody>
      </p:sp>
      <p:sp>
        <p:nvSpPr>
          <p:cNvPr id="1048646" name="Rectangle 6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400" lang="ru-RU"/>
              <a:pPr algn="r" eaLnBrk="1" hangingPunct="1" lvl="0"/>
            </a:fld>
            <a:endParaRPr altLang="en-US" sz="1400" lang="ru-RU"/>
          </a:p>
        </p:txBody>
      </p:sp>
      <p:sp>
        <p:nvSpPr>
          <p:cNvPr id="1048647" name="Rectangle 5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eaLnBrk="1" hangingPunct="1" lvl="0"/>
            <a:endParaRPr altLang="en-US" sz="1400"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589" name="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590" name="Rectangle 4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</a:fld>
            <a:endParaRPr altLang="en-US" sz="1400" lang="ru-RU"/>
          </a:p>
        </p:txBody>
      </p:sp>
      <p:sp>
        <p:nvSpPr>
          <p:cNvPr id="1048591" name="Rectangle 6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400" lang="ru-RU"/>
              <a:pPr algn="r" eaLnBrk="1" hangingPunct="1" lvl="0"/>
            </a:fld>
            <a:endParaRPr altLang="en-US" sz="1400" lang="ru-RU"/>
          </a:p>
        </p:txBody>
      </p:sp>
      <p:sp>
        <p:nvSpPr>
          <p:cNvPr id="1048592" name="Rectangle 5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eaLnBrk="1" hangingPunct="1" lvl="0"/>
            <a:endParaRPr altLang="en-US" sz="1400"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60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/>
            </a:lvl1pPr>
            <a:lvl2pPr indent="0" marL="457200">
              <a:buNone/>
              <a:defRPr sz="1800"/>
            </a:lvl2pPr>
            <a:lvl3pPr indent="0" marL="914400">
              <a:buNone/>
              <a:defRPr sz="1600"/>
            </a:lvl3pPr>
            <a:lvl4pPr indent="0" marL="1371600">
              <a:buNone/>
              <a:defRPr sz="1400"/>
            </a:lvl4pPr>
            <a:lvl5pPr indent="0" marL="1828800">
              <a:buNone/>
              <a:defRPr sz="1400"/>
            </a:lvl5pPr>
            <a:lvl6pPr indent="0" marL="2286000">
              <a:buNone/>
              <a:defRPr sz="1400"/>
            </a:lvl6pPr>
            <a:lvl7pPr indent="0" marL="2743200">
              <a:buNone/>
              <a:defRPr sz="1400"/>
            </a:lvl7pPr>
            <a:lvl8pPr indent="0" marL="3200400">
              <a:buNone/>
              <a:defRPr sz="1400"/>
            </a:lvl8pPr>
            <a:lvl9pPr indent="0" marL="365760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61" name="Rectangle 4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</a:fld>
            <a:endParaRPr altLang="en-US" sz="1400" lang="ru-RU"/>
          </a:p>
        </p:txBody>
      </p:sp>
      <p:sp>
        <p:nvSpPr>
          <p:cNvPr id="1048662" name="Rectangle 6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400" lang="ru-RU"/>
              <a:pPr algn="r" eaLnBrk="1" hangingPunct="1" lvl="0"/>
            </a:fld>
            <a:endParaRPr altLang="en-US" sz="1400" lang="ru-RU"/>
          </a:p>
        </p:txBody>
      </p:sp>
      <p:sp>
        <p:nvSpPr>
          <p:cNvPr id="1048663" name="Rectangle 5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eaLnBrk="1" hangingPunct="1" lvl="0"/>
            <a:endParaRPr altLang="en-US" sz="1400"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65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66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67" name="Rectangle 4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</a:fld>
            <a:endParaRPr altLang="en-US" sz="1400" lang="ru-RU"/>
          </a:p>
        </p:txBody>
      </p:sp>
      <p:sp>
        <p:nvSpPr>
          <p:cNvPr id="1048668" name="Rectangle 6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400" lang="ru-RU"/>
              <a:pPr algn="r" eaLnBrk="1" hangingPunct="1" lvl="0"/>
            </a:fld>
            <a:endParaRPr altLang="en-US" sz="1400" lang="ru-RU"/>
          </a:p>
        </p:txBody>
      </p:sp>
      <p:sp>
        <p:nvSpPr>
          <p:cNvPr id="1048669" name="Rectangle 5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eaLnBrk="1" hangingPunct="1" lvl="0"/>
            <a:endParaRPr altLang="en-US" sz="1400"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71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72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73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74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75" name="Rectangle 4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</a:fld>
            <a:endParaRPr altLang="en-US" sz="1400" lang="ru-RU"/>
          </a:p>
        </p:txBody>
      </p:sp>
      <p:sp>
        <p:nvSpPr>
          <p:cNvPr id="1048676" name="Rectangle 6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400" lang="ru-RU"/>
              <a:pPr algn="r" eaLnBrk="1" hangingPunct="1" lvl="0"/>
            </a:fld>
            <a:endParaRPr altLang="en-US" sz="1400" lang="ru-RU"/>
          </a:p>
        </p:txBody>
      </p:sp>
      <p:sp>
        <p:nvSpPr>
          <p:cNvPr id="1048677" name="Rectangle 5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eaLnBrk="1" hangingPunct="1" lvl="0"/>
            <a:endParaRPr altLang="en-US" sz="1400"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40" name="Rectangle 4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</a:fld>
            <a:endParaRPr altLang="en-US" sz="1400" lang="ru-RU"/>
          </a:p>
        </p:txBody>
      </p:sp>
      <p:sp>
        <p:nvSpPr>
          <p:cNvPr id="1048641" name="Rectangle 6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400" lang="ru-RU"/>
              <a:pPr algn="r" eaLnBrk="1" hangingPunct="1" lvl="0"/>
            </a:fld>
            <a:endParaRPr altLang="en-US" sz="1400" lang="ru-RU"/>
          </a:p>
        </p:txBody>
      </p:sp>
      <p:sp>
        <p:nvSpPr>
          <p:cNvPr id="1048642" name="Rectangle 5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eaLnBrk="1" hangingPunct="1" lvl="0"/>
            <a:endParaRPr altLang="en-US" sz="1400"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Rectangle 4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</a:fld>
            <a:endParaRPr altLang="en-US" sz="1400" lang="ru-RU"/>
          </a:p>
        </p:txBody>
      </p:sp>
      <p:sp>
        <p:nvSpPr>
          <p:cNvPr id="1048616" name="Rectangle 6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400" lang="ru-RU"/>
              <a:pPr algn="r" eaLnBrk="1" hangingPunct="1" lvl="0"/>
            </a:fld>
            <a:endParaRPr altLang="en-US" sz="1400" lang="ru-RU"/>
          </a:p>
        </p:txBody>
      </p:sp>
      <p:sp>
        <p:nvSpPr>
          <p:cNvPr id="1048617" name="Rectangle 5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eaLnBrk="1" hangingPunct="1" lvl="0"/>
            <a:endParaRPr altLang="en-US" sz="1400"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8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79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80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81" name="Rectangle 4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</a:fld>
            <a:endParaRPr altLang="en-US" sz="1400" lang="ru-RU"/>
          </a:p>
        </p:txBody>
      </p:sp>
      <p:sp>
        <p:nvSpPr>
          <p:cNvPr id="1048682" name="Rectangle 6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400" lang="ru-RU"/>
              <a:pPr algn="r" eaLnBrk="1" hangingPunct="1" lvl="0"/>
            </a:fld>
            <a:endParaRPr altLang="en-US" sz="1400" lang="ru-RU"/>
          </a:p>
        </p:txBody>
      </p:sp>
      <p:sp>
        <p:nvSpPr>
          <p:cNvPr id="1048683" name="Rectangle 5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eaLnBrk="1" hangingPunct="1" lvl="0"/>
            <a:endParaRPr altLang="en-US" sz="1400"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49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anchor="t" anchorCtr="0" bIns="45720" compatLnSpc="1" lIns="91440" numCol="1" rIns="91440" tIns="45720" vert="horz" wrap="square">
            <a:prstTxWarp prst="textNoShape"/>
          </a:bodyPr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baseline="0" b="0" cap="none" sz="3200" i="0" kern="0" kumimoji="0" lang="ru-RU" noProof="0" normalizeH="0" spc="0" strike="noStrike" u="none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рисунка</a:t>
            </a:r>
            <a:endParaRPr baseline="0" b="0" cap="none" sz="3200" i="0" kern="0" kumimoji="0" lang="ru-RU" noProof="0" normalizeH="0" spc="0" strike="noStrike" u="none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650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51" name="Rectangle 4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</a:fld>
            <a:endParaRPr altLang="en-US" sz="1400" lang="ru-RU"/>
          </a:p>
        </p:txBody>
      </p:sp>
      <p:sp>
        <p:nvSpPr>
          <p:cNvPr id="1048652" name="Rectangle 6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400" lang="ru-RU"/>
              <a:pPr algn="r" eaLnBrk="1" hangingPunct="1" lvl="0"/>
            </a:fld>
            <a:endParaRPr altLang="en-US" sz="1400" lang="ru-RU"/>
          </a:p>
        </p:txBody>
      </p:sp>
      <p:sp>
        <p:nvSpPr>
          <p:cNvPr id="1048653" name="Rectangle 5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eaLnBrk="1" hangingPunct="1" lvl="0"/>
            <a:endParaRPr altLang="en-US" sz="1400"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image" Target="../media/image1.png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blipFill rotWithShape="0">
          <a:blip xmlns:r="http://schemas.openxmlformats.org/officeDocument/2006/relationships" r:embed="rId12">
            <a:alphaModFix amt="100000"/>
          </a:blip>
          <a:srcRect/>
          <a:stretch>
            <a:fillRect/>
          </a:stretch>
        </a:blipFill>
      </p:bgPr>
    </p:bg>
    <p:spTree>
      <p:nvGrpSpPr>
        <p:cNvPr id="1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76" name="Rectangle 2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p>
            <a:pPr lvl="0"/>
            <a:r>
              <a:rPr altLang="ru-RU" lang="ru-RU"/>
              <a:t>Образец заголовка</a:t>
            </a:r>
          </a:p>
        </p:txBody>
      </p:sp>
      <p:sp>
        <p:nvSpPr>
          <p:cNvPr id="1048577" name="Rectangle 3"/>
          <p:cNvSpPr/>
          <p:nvPr>
            <p:ph type="body"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ru-RU" lang="ru-RU"/>
              <a:t>Образец текста</a:t>
            </a:r>
          </a:p>
          <a:p>
            <a:pPr lvl="1"/>
            <a:r>
              <a:rPr altLang="ru-RU" lang="ru-RU"/>
              <a:t>Второй уровень</a:t>
            </a:r>
          </a:p>
          <a:p>
            <a:pPr lvl="2"/>
            <a:r>
              <a:rPr altLang="ru-RU" lang="ru-RU"/>
              <a:t>Третий уровень</a:t>
            </a:r>
          </a:p>
          <a:p>
            <a:pPr lvl="3"/>
            <a:r>
              <a:rPr altLang="ru-RU" lang="ru-RU"/>
              <a:t>Четвертый уровень</a:t>
            </a:r>
          </a:p>
          <a:p>
            <a:pPr lvl="4"/>
            <a:r>
              <a:rPr altLang="ru-RU" lang="ru-RU"/>
              <a:t>Пятый уровень</a:t>
            </a:r>
          </a:p>
        </p:txBody>
      </p:sp>
      <p:sp>
        <p:nvSpPr>
          <p:cNvPr id="1048578" name="Rectangle 4"/>
          <p:cNvSpPr/>
          <p:nvPr>
            <p:ph type="dt" sz="half" idx="2"/>
          </p:nvPr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</a:fld>
            <a:endParaRPr altLang="en-US" sz="1400" lang="ru-RU"/>
          </a:p>
        </p:txBody>
      </p:sp>
      <p:sp>
        <p:nvSpPr>
          <p:cNvPr id="1048579" name="Rectangle 5"/>
          <p:cNvSpPr/>
          <p:nvPr>
            <p:ph type="ftr" sz="quarter" idx="3"/>
          </p:nvPr>
        </p:nvSpPr>
        <p:spPr>
          <a:xfrm rot="0">
            <a:off x="3124200" y="6245225"/>
            <a:ext cx="2895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eaLnBrk="1" hangingPunct="1" lvl="0"/>
            <a:endParaRPr altLang="en-US" sz="1400" lang="ru-RU"/>
          </a:p>
        </p:txBody>
      </p:sp>
      <p:sp>
        <p:nvSpPr>
          <p:cNvPr id="1048580" name="Rectangle 6"/>
          <p:cNvSpPr/>
          <p:nvPr>
            <p:ph type="sldNum" sz="quarter" idx="4"/>
          </p:nvPr>
        </p:nvSpPr>
        <p:spPr>
          <a:xfrm rot="0">
            <a:off x="6553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400" lang="ru-RU"/>
              <a:pPr algn="r" eaLnBrk="1" hangingPunct="1" lvl="0"/>
            </a:fld>
            <a:endParaRPr altLang="en-US" sz="1400" lang="ru-RU"/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dt="1" ftr="0" hdr="0" sldNum="0"/>
  <p:txStyles>
    <p:titleStyle>
      <a:lvl1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algn="ctr" eaLnBrk="1" fontAlgn="base" hangingPunct="1" marL="45720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algn="ctr" eaLnBrk="1" fontAlgn="base" hangingPunct="1" marL="91440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algn="ctr" eaLnBrk="1" fontAlgn="base" hangingPunct="1" marL="137160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algn="ctr" eaLnBrk="1" fontAlgn="base" hangingPunct="1" marL="182880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algn="l" eaLnBrk="0" fontAlgn="base" hangingPunct="0" indent="-342900" marL="342900" rtl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algn="l" eaLnBrk="0" fontAlgn="base" hangingPunct="0" indent="-285750" marL="742950" rtl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algn="l" eaLnBrk="0" fontAlgn="base" hangingPunct="0" indent="-228600" marL="1143000" rtl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algn="l" eaLnBrk="0" fontAlgn="base" hangingPunct="0" indent="-228600" marL="1600200" rtl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algn="l" eaLnBrk="0" fontAlgn="base" hangingPunct="0" indent="-228600" marL="2057400" rtl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algn="l" eaLnBrk="1" fontAlgn="base" hangingPunct="1" indent="-228600" marL="2514600" rtl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algn="l" eaLnBrk="1" fontAlgn="base" hangingPunct="1" indent="-228600" marL="2971800" rtl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algn="l" eaLnBrk="1" fontAlgn="base" hangingPunct="1" indent="-228600" marL="3429000" rtl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algn="l" eaLnBrk="1" fontAlgn="base" hangingPunct="1" indent="-228600" marL="3886200" rtl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0.bin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bg bwMode="white">
      <p:bgPr>
        <a:blipFill rotWithShape="0">
          <a:blip xmlns:r="http://schemas.openxmlformats.org/officeDocument/2006/relationships" r:embed="rId1">
            <a:alphaModFix amt="100000"/>
          </a:blip>
          <a:srcRect/>
          <a:stretch>
            <a:fillRect/>
          </a:stretch>
        </a:blipFill>
      </p:bgPr>
    </p:bg>
    <p:spTree>
      <p:nvGrpSpPr>
        <p:cNvPr id="2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6" name="Rectangle 2"/>
          <p:cNvSpPr/>
          <p:nvPr>
            <p:ph type="ctrTitle" sz="full" idx="0"/>
          </p:nvPr>
        </p:nvSpPr>
        <p:spPr>
          <a:xfrm rot="0">
            <a:off x="357187" y="0"/>
            <a:ext cx="8424862" cy="476885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>
              <a:defRPr sz="4400"/>
            </a:lvl1pPr>
          </a:lstStyle>
          <a:p>
            <a:pPr eaLnBrk="1" hangingPunct="1" indent="0" lvl="0" marL="4763">
              <a:buNone/>
            </a:pPr>
            <a:r>
              <a:rPr altLang="en-US" lang="zh-CN"/>
              <a:t>Анализ учебной деятельности в начальной школе </a:t>
            </a:r>
            <a:endParaRPr altLang="en-US" lang="zh-CN"/>
          </a:p>
        </p:txBody>
      </p:sp>
      <p:sp>
        <p:nvSpPr>
          <p:cNvPr id="1048587" name="Rectangle 3"/>
          <p:cNvSpPr/>
          <p:nvPr>
            <p:ph type="subTitle" sz="full" idx="1"/>
          </p:nvPr>
        </p:nvSpPr>
        <p:spPr>
          <a:xfrm rot="0">
            <a:off x="2928937" y="5429250"/>
            <a:ext cx="5832475" cy="838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ctr" marL="0">
              <a:buFontTx/>
              <a:buNone/>
              <a:defRPr sz="3200">
                <a:solidFill>
                  <a:schemeClr val="dk1"/>
                </a:solidFill>
              </a:defRPr>
            </a:lvl1pPr>
            <a:lvl2pPr algn="ctr" marL="457200">
              <a:buFontTx/>
              <a:buNone/>
            </a:lvl2pPr>
            <a:lvl3pPr algn="ctr" marL="914400">
              <a:buFontTx/>
              <a:buNone/>
            </a:lvl3pPr>
            <a:lvl4pPr algn="ctr" marL="1371600">
              <a:buFontTx/>
              <a:buNone/>
            </a:lvl4pPr>
            <a:lvl5pPr algn="ctr" marL="1828800">
              <a:buFontTx/>
              <a:buNone/>
            </a:lvl5pPr>
          </a:lstStyle>
          <a:p>
            <a:pPr eaLnBrk="1" hangingPunct="1" lvl="0"/>
            <a:r>
              <a:rPr altLang="en-US" sz="2800" lang="ru-RU">
                <a:solidFill>
                  <a:srgbClr val="FF0000"/>
                </a:solidFill>
              </a:rPr>
              <a:t>Р</a:t>
            </a:r>
            <a:r>
              <a:rPr altLang="en-US" sz="2800" lang="ru-RU">
                <a:solidFill>
                  <a:srgbClr val="FF0000"/>
                </a:solidFill>
              </a:rPr>
              <a:t>у</a:t>
            </a:r>
            <a:r>
              <a:rPr altLang="en-US" sz="2800" lang="ru-RU">
                <a:solidFill>
                  <a:srgbClr val="FF0000"/>
                </a:solidFill>
              </a:rPr>
              <a:t>к</a:t>
            </a:r>
            <a:r>
              <a:rPr altLang="en-US" sz="2800" lang="ru-RU">
                <a:solidFill>
                  <a:srgbClr val="FF0000"/>
                </a:solidFill>
              </a:rPr>
              <a:t>оводитель </a:t>
            </a:r>
            <a:r>
              <a:rPr altLang="en-US" sz="2800" lang="ru-RU">
                <a:solidFill>
                  <a:srgbClr val="FF0000"/>
                </a:solidFill>
              </a:rPr>
              <a:t>М</a:t>
            </a:r>
            <a:r>
              <a:rPr altLang="en-US" sz="2800" lang="ru-RU">
                <a:solidFill>
                  <a:srgbClr val="FF0000"/>
                </a:solidFill>
              </a:rPr>
              <a:t>О</a:t>
            </a:r>
            <a:r>
              <a:rPr altLang="en-US" sz="2800" lang="en-US">
                <a:solidFill>
                  <a:srgbClr val="FF0000"/>
                </a:solidFill>
              </a:rPr>
              <a:t> </a:t>
            </a:r>
            <a:r>
              <a:rPr altLang="en-US" sz="2800" lang="ru-RU">
                <a:solidFill>
                  <a:srgbClr val="FF0000"/>
                </a:solidFill>
              </a:rPr>
              <a:t>н</a:t>
            </a:r>
            <a:r>
              <a:rPr altLang="en-US" sz="2800" lang="ru-RU">
                <a:solidFill>
                  <a:srgbClr val="FF0000"/>
                </a:solidFill>
              </a:rPr>
              <a:t>а</a:t>
            </a:r>
            <a:r>
              <a:rPr altLang="en-US" sz="2800" lang="ru-RU">
                <a:solidFill>
                  <a:srgbClr val="FF0000"/>
                </a:solidFill>
              </a:rPr>
              <a:t>ч</a:t>
            </a:r>
            <a:r>
              <a:rPr altLang="en-US" sz="2800" lang="ru-RU">
                <a:solidFill>
                  <a:srgbClr val="FF0000"/>
                </a:solidFill>
              </a:rPr>
              <a:t>а</a:t>
            </a:r>
            <a:r>
              <a:rPr altLang="en-US" sz="2800" lang="ru-RU">
                <a:solidFill>
                  <a:srgbClr val="FF0000"/>
                </a:solidFill>
              </a:rPr>
              <a:t>л</a:t>
            </a:r>
            <a:r>
              <a:rPr altLang="en-US" sz="2800" lang="ru-RU">
                <a:solidFill>
                  <a:srgbClr val="FF0000"/>
                </a:solidFill>
              </a:rPr>
              <a:t>ь</a:t>
            </a:r>
            <a:r>
              <a:rPr altLang="en-US" sz="2800" lang="ru-RU">
                <a:solidFill>
                  <a:srgbClr val="FF0000"/>
                </a:solidFill>
              </a:rPr>
              <a:t>н</a:t>
            </a:r>
            <a:r>
              <a:rPr altLang="en-US" sz="2800" lang="ru-RU">
                <a:solidFill>
                  <a:srgbClr val="FF0000"/>
                </a:solidFill>
              </a:rPr>
              <a:t>ы</a:t>
            </a:r>
            <a:r>
              <a:rPr altLang="en-US" sz="2800" lang="ru-RU">
                <a:solidFill>
                  <a:srgbClr val="FF0000"/>
                </a:solidFill>
              </a:rPr>
              <a:t>х</a:t>
            </a:r>
            <a:r>
              <a:rPr altLang="en-US" sz="2800" lang="en-US">
                <a:solidFill>
                  <a:srgbClr val="FF0000"/>
                </a:solidFill>
              </a:rPr>
              <a:t> </a:t>
            </a:r>
            <a:r>
              <a:rPr altLang="en-US" sz="2800" lang="ru-RU">
                <a:solidFill>
                  <a:srgbClr val="FF0000"/>
                </a:solidFill>
              </a:rPr>
              <a:t>к</a:t>
            </a:r>
            <a:r>
              <a:rPr altLang="en-US" sz="2800" lang="ru-RU">
                <a:solidFill>
                  <a:srgbClr val="FF0000"/>
                </a:solidFill>
              </a:rPr>
              <a:t>л</a:t>
            </a:r>
            <a:r>
              <a:rPr altLang="en-US" sz="2800" lang="ru-RU">
                <a:solidFill>
                  <a:srgbClr val="FF0000"/>
                </a:solidFill>
              </a:rPr>
              <a:t>а</a:t>
            </a:r>
            <a:r>
              <a:rPr altLang="en-US" sz="2800" lang="ru-RU">
                <a:solidFill>
                  <a:srgbClr val="FF0000"/>
                </a:solidFill>
              </a:rPr>
              <a:t>с</a:t>
            </a:r>
            <a:r>
              <a:rPr altLang="en-US" sz="2800" lang="ru-RU">
                <a:solidFill>
                  <a:srgbClr val="FF0000"/>
                </a:solidFill>
              </a:rPr>
              <a:t>с</a:t>
            </a:r>
            <a:r>
              <a:rPr altLang="en-US" sz="2800" lang="ru-RU">
                <a:solidFill>
                  <a:srgbClr val="FF0000"/>
                </a:solidFill>
              </a:rPr>
              <a:t>о</a:t>
            </a:r>
            <a:r>
              <a:rPr altLang="en-US" sz="2800" lang="ru-RU">
                <a:solidFill>
                  <a:srgbClr val="FF0000"/>
                </a:solidFill>
              </a:rPr>
              <a:t>в</a:t>
            </a:r>
            <a:r>
              <a:rPr altLang="en-US" sz="2800" lang="en-US">
                <a:solidFill>
                  <a:srgbClr val="FF0000"/>
                </a:solidFill>
              </a:rPr>
              <a:t>:</a:t>
            </a:r>
            <a:r>
              <a:rPr altLang="en-US" sz="2800" lang="en-US">
                <a:solidFill>
                  <a:srgbClr val="FF0000"/>
                </a:solidFill>
              </a:rPr>
              <a:t> </a:t>
            </a:r>
            <a:r>
              <a:rPr altLang="en-US" sz="2800" lang="ru-RU">
                <a:solidFill>
                  <a:srgbClr val="FF0000"/>
                </a:solidFill>
              </a:rPr>
              <a:t>З</a:t>
            </a:r>
            <a:r>
              <a:rPr altLang="en-US" sz="2800" lang="ru-RU">
                <a:solidFill>
                  <a:srgbClr val="FF0000"/>
                </a:solidFill>
              </a:rPr>
              <a:t>а</a:t>
            </a:r>
            <a:r>
              <a:rPr altLang="en-US" sz="2800" lang="ru-RU">
                <a:solidFill>
                  <a:srgbClr val="FF0000"/>
                </a:solidFill>
              </a:rPr>
              <a:t>б</a:t>
            </a:r>
            <a:r>
              <a:rPr altLang="en-US" sz="2800" lang="ru-RU">
                <a:solidFill>
                  <a:srgbClr val="FF0000"/>
                </a:solidFill>
              </a:rPr>
              <a:t>о</a:t>
            </a:r>
            <a:r>
              <a:rPr altLang="en-US" sz="2800" lang="ru-RU">
                <a:solidFill>
                  <a:srgbClr val="FF0000"/>
                </a:solidFill>
              </a:rPr>
              <a:t>р</a:t>
            </a:r>
            <a:r>
              <a:rPr altLang="en-US" sz="2800" lang="ru-RU">
                <a:solidFill>
                  <a:srgbClr val="FF0000"/>
                </a:solidFill>
              </a:rPr>
              <a:t>о</a:t>
            </a:r>
            <a:r>
              <a:rPr altLang="en-US" sz="2800" lang="ru-RU">
                <a:solidFill>
                  <a:srgbClr val="FF0000"/>
                </a:solidFill>
              </a:rPr>
              <a:t>в</a:t>
            </a:r>
            <a:r>
              <a:rPr altLang="en-US" sz="2800" lang="ru-RU">
                <a:solidFill>
                  <a:srgbClr val="FF0000"/>
                </a:solidFill>
              </a:rPr>
              <a:t>с</a:t>
            </a:r>
            <a:r>
              <a:rPr altLang="en-US" sz="2800" lang="ru-RU">
                <a:solidFill>
                  <a:srgbClr val="FF0000"/>
                </a:solidFill>
              </a:rPr>
              <a:t>к</a:t>
            </a:r>
            <a:r>
              <a:rPr altLang="en-US" sz="2800" lang="ru-RU">
                <a:solidFill>
                  <a:srgbClr val="FF0000"/>
                </a:solidFill>
              </a:rPr>
              <a:t>а</a:t>
            </a:r>
            <a:r>
              <a:rPr altLang="en-US" sz="2800" lang="ru-RU">
                <a:solidFill>
                  <a:srgbClr val="FF0000"/>
                </a:solidFill>
              </a:rPr>
              <a:t>я</a:t>
            </a:r>
            <a:r>
              <a:rPr altLang="en-US" sz="2800" lang="en-US">
                <a:solidFill>
                  <a:srgbClr val="FF0000"/>
                </a:solidFill>
              </a:rPr>
              <a:t> </a:t>
            </a:r>
            <a:r>
              <a:rPr altLang="en-US" sz="2800" lang="ru-RU">
                <a:solidFill>
                  <a:srgbClr val="FF0000"/>
                </a:solidFill>
              </a:rPr>
              <a:t>В</a:t>
            </a:r>
            <a:r>
              <a:rPr altLang="en-US" sz="2800" lang="en-US">
                <a:solidFill>
                  <a:srgbClr val="FF0000"/>
                </a:solidFill>
              </a:rPr>
              <a:t>.</a:t>
            </a:r>
            <a:r>
              <a:rPr altLang="en-US" sz="2800" lang="en-US">
                <a:solidFill>
                  <a:srgbClr val="FF0000"/>
                </a:solidFill>
              </a:rPr>
              <a:t> </a:t>
            </a:r>
            <a:r>
              <a:rPr altLang="en-US" sz="2800" lang="ru-RU">
                <a:solidFill>
                  <a:srgbClr val="FF0000"/>
                </a:solidFill>
              </a:rPr>
              <a:t>Ю</a:t>
            </a:r>
            <a:r>
              <a:rPr altLang="en-US" sz="2800" lang="en-US">
                <a:solidFill>
                  <a:srgbClr val="FF0000"/>
                </a:solidFill>
              </a:rPr>
              <a:t>.</a:t>
            </a:r>
            <a:r>
              <a:rPr altLang="en-US" sz="2800" lang="en-US">
                <a:solidFill>
                  <a:srgbClr val="FF0000"/>
                </a:solidFill>
              </a:rPr>
              <a:t> </a:t>
            </a:r>
            <a:endParaRPr altLang="en-US" 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9" name="Дата 3"/>
          <p:cNvSpPr txBox="1"/>
          <p:nvPr/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  <a:t>3.29.2024</a:t>
            </a:fld>
            <a:endParaRPr altLang="en-US" sz="1400" lang="ru-RU"/>
          </a:p>
        </p:txBody>
      </p:sp>
      <p:sp>
        <p:nvSpPr>
          <p:cNvPr id="1048630" name="Rectangle 2"/>
          <p:cNvSpPr/>
          <p:nvPr>
            <p:ph type="title" sz="full" idx="0"/>
          </p:nvPr>
        </p:nvSpPr>
        <p:spPr>
          <a:xfrm rot="0">
            <a:off x="1476375" y="274637"/>
            <a:ext cx="6119812" cy="77787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1pPr>
          </a:lstStyle>
          <a:p>
            <a:pPr eaLnBrk="1" hangingPunct="1" lvl="0"/>
            <a:r>
              <a:rPr altLang="ru-RU" b="1" sz="2400" lang="ru-RU" u="sng"/>
              <a:t>Работа с детьми, имеющими повышенную мотивацию</a:t>
            </a:r>
            <a:r>
              <a:rPr altLang="ru-RU" b="1" sz="2400" lang="en-US" u="sng"/>
              <a:t> </a:t>
            </a:r>
            <a:endParaRPr altLang="ru-RU" b="1" lang="ru-RU">
              <a:solidFill>
                <a:srgbClr val="003300"/>
              </a:solidFill>
            </a:endParaRPr>
          </a:p>
        </p:txBody>
      </p:sp>
      <p:sp>
        <p:nvSpPr>
          <p:cNvPr id="1048631" name="Rectangle 3"/>
          <p:cNvSpPr/>
          <p:nvPr>
            <p:ph type="body" sz="full" idx="1"/>
          </p:nvPr>
        </p:nvSpPr>
        <p:spPr>
          <a:xfrm rot="0">
            <a:off x="457200" y="1600200"/>
            <a:ext cx="8229600" cy="49244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32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24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indent="-514350" lvl="0" marL="514350">
              <a:buFontTx/>
              <a:buNone/>
            </a:pPr>
            <a:endParaRPr altLang="ru-RU" lang="ru-RU">
              <a:solidFill>
                <a:srgbClr val="003300"/>
              </a:solidFill>
            </a:endParaRPr>
          </a:p>
          <a:p>
            <a:pPr eaLnBrk="1" hangingPunct="1" indent="-514350" lvl="0" marL="514350">
              <a:buFontTx/>
              <a:buAutoNum type="arabicPeriod" startAt="1"/>
            </a:pPr>
            <a:r>
              <a:rPr altLang="ru-RU" lang="ru-RU">
                <a:solidFill>
                  <a:srgbClr val="003300"/>
                </a:solidFill>
              </a:rPr>
              <a:t>Предметные недели.</a:t>
            </a:r>
          </a:p>
          <a:p>
            <a:pPr eaLnBrk="1" hangingPunct="1" indent="-514350" lvl="0" marL="514350">
              <a:buFontTx/>
              <a:buAutoNum type="arabicPeriod" startAt="1"/>
            </a:pPr>
            <a:r>
              <a:rPr altLang="ru-RU" lang="ru-RU">
                <a:solidFill>
                  <a:srgbClr val="003300"/>
                </a:solidFill>
              </a:rPr>
              <a:t>Конкурсы и олимпиады.</a:t>
            </a:r>
          </a:p>
          <a:p>
            <a:pPr eaLnBrk="1" hangingPunct="1" indent="-514350" lvl="0" marL="514350">
              <a:buFontTx/>
              <a:buAutoNum type="arabicPeriod" startAt="1"/>
            </a:pPr>
            <a:r>
              <a:rPr altLang="ru-RU" lang="en-US">
                <a:solidFill>
                  <a:srgbClr val="003300"/>
                </a:solidFill>
              </a:rPr>
              <a:t> </a:t>
            </a:r>
            <a:r>
              <a:rPr altLang="en-US" lang="ru-RU">
                <a:solidFill>
                  <a:srgbClr val="003300"/>
                </a:solidFill>
              </a:rPr>
              <a:t>Ш</a:t>
            </a:r>
            <a:r>
              <a:rPr altLang="en-US" lang="ru-RU">
                <a:solidFill>
                  <a:srgbClr val="003300"/>
                </a:solidFill>
              </a:rPr>
              <a:t>к</a:t>
            </a:r>
            <a:r>
              <a:rPr altLang="en-US" lang="ru-RU">
                <a:solidFill>
                  <a:srgbClr val="003300"/>
                </a:solidFill>
              </a:rPr>
              <a:t>о</a:t>
            </a:r>
            <a:r>
              <a:rPr altLang="en-US" lang="ru-RU">
                <a:solidFill>
                  <a:srgbClr val="003300"/>
                </a:solidFill>
              </a:rPr>
              <a:t>л</a:t>
            </a:r>
            <a:r>
              <a:rPr altLang="en-US" lang="ru-RU">
                <a:solidFill>
                  <a:srgbClr val="003300"/>
                </a:solidFill>
              </a:rPr>
              <a:t>ь</a:t>
            </a:r>
            <a:r>
              <a:rPr altLang="en-US" lang="ru-RU">
                <a:solidFill>
                  <a:srgbClr val="003300"/>
                </a:solidFill>
              </a:rPr>
              <a:t>н</a:t>
            </a:r>
            <a:r>
              <a:rPr altLang="en-US" lang="ru-RU">
                <a:solidFill>
                  <a:srgbClr val="003300"/>
                </a:solidFill>
              </a:rPr>
              <a:t>ы</a:t>
            </a:r>
            <a:r>
              <a:rPr altLang="en-US" lang="ru-RU">
                <a:solidFill>
                  <a:srgbClr val="003300"/>
                </a:solidFill>
              </a:rPr>
              <a:t>е</a:t>
            </a:r>
            <a:r>
              <a:rPr altLang="en-US" lang="en-US">
                <a:solidFill>
                  <a:srgbClr val="003300"/>
                </a:solidFill>
              </a:rPr>
              <a:t> </a:t>
            </a:r>
            <a:r>
              <a:rPr altLang="en-US" lang="ru-RU">
                <a:solidFill>
                  <a:srgbClr val="003300"/>
                </a:solidFill>
              </a:rPr>
              <a:t>и</a:t>
            </a:r>
            <a:r>
              <a:rPr altLang="en-US" lang="en-US">
                <a:solidFill>
                  <a:srgbClr val="003300"/>
                </a:solidFill>
              </a:rPr>
              <a:t> </a:t>
            </a:r>
            <a:r>
              <a:rPr altLang="en-US" lang="ru-RU">
                <a:solidFill>
                  <a:srgbClr val="003300"/>
                </a:solidFill>
              </a:rPr>
              <a:t>к</a:t>
            </a:r>
            <a:r>
              <a:rPr altLang="en-US" lang="ru-RU">
                <a:solidFill>
                  <a:srgbClr val="003300"/>
                </a:solidFill>
              </a:rPr>
              <a:t>л</a:t>
            </a:r>
            <a:r>
              <a:rPr altLang="en-US" lang="ru-RU">
                <a:solidFill>
                  <a:srgbClr val="003300"/>
                </a:solidFill>
              </a:rPr>
              <a:t>а</a:t>
            </a:r>
            <a:r>
              <a:rPr altLang="en-US" lang="ru-RU">
                <a:solidFill>
                  <a:srgbClr val="003300"/>
                </a:solidFill>
              </a:rPr>
              <a:t>с</a:t>
            </a:r>
            <a:r>
              <a:rPr altLang="en-US" lang="ru-RU">
                <a:solidFill>
                  <a:srgbClr val="003300"/>
                </a:solidFill>
              </a:rPr>
              <a:t>с</a:t>
            </a:r>
            <a:r>
              <a:rPr altLang="en-US" lang="ru-RU">
                <a:solidFill>
                  <a:srgbClr val="003300"/>
                </a:solidFill>
              </a:rPr>
              <a:t>н</a:t>
            </a:r>
            <a:r>
              <a:rPr altLang="en-US" lang="ru-RU">
                <a:solidFill>
                  <a:srgbClr val="003300"/>
                </a:solidFill>
              </a:rPr>
              <a:t>ы</a:t>
            </a:r>
            <a:r>
              <a:rPr altLang="en-US" lang="ru-RU">
                <a:solidFill>
                  <a:srgbClr val="003300"/>
                </a:solidFill>
              </a:rPr>
              <a:t>е</a:t>
            </a:r>
            <a:r>
              <a:rPr altLang="en-US" lang="en-US">
                <a:solidFill>
                  <a:srgbClr val="003300"/>
                </a:solidFill>
              </a:rPr>
              <a:t> </a:t>
            </a:r>
            <a:r>
              <a:rPr altLang="en-US" lang="ru-RU">
                <a:solidFill>
                  <a:srgbClr val="003300"/>
                </a:solidFill>
              </a:rPr>
              <a:t>мероприятия.</a:t>
            </a:r>
            <a:r>
              <a:rPr altLang="en-US" lang="en-US">
                <a:solidFill>
                  <a:srgbClr val="003300"/>
                </a:solidFill>
              </a:rPr>
              <a:t> </a:t>
            </a:r>
            <a:endParaRPr altLang="en-US" lang="zh-C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2" name="Дата 3"/>
          <p:cNvSpPr txBox="1"/>
          <p:nvPr/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  <a:t>3.29.2024</a:t>
            </a:fld>
            <a:endParaRPr altLang="en-US" sz="1400" lang="ru-RU"/>
          </a:p>
        </p:txBody>
      </p:sp>
      <p:sp>
        <p:nvSpPr>
          <p:cNvPr id="1048633" name="Rectangle 2"/>
          <p:cNvSpPr/>
          <p:nvPr>
            <p:ph type="title" sz="full" idx="0"/>
          </p:nvPr>
        </p:nvSpPr>
        <p:spPr>
          <a:xfrm rot="0">
            <a:off x="1476375" y="274637"/>
            <a:ext cx="6119812" cy="77787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1pPr>
          </a:lstStyle>
          <a:p>
            <a:pPr eaLnBrk="1" hangingPunct="1" lvl="0"/>
            <a:r>
              <a:rPr altLang="ru-RU" sz="3200" lang="ru-RU"/>
              <a:t>Задачи на 20</a:t>
            </a:r>
            <a:r>
              <a:rPr altLang="ru-RU" sz="3200" lang="en-US"/>
              <a:t>2</a:t>
            </a:r>
            <a:r>
              <a:rPr altLang="ru-RU" sz="3200" lang="ru-RU"/>
              <a:t>3 – 20</a:t>
            </a:r>
            <a:r>
              <a:rPr altLang="ru-RU" sz="3200" lang="en-US"/>
              <a:t>2</a:t>
            </a:r>
            <a:r>
              <a:rPr altLang="ru-RU" sz="3200" lang="en-US"/>
              <a:t>4</a:t>
            </a:r>
            <a:r>
              <a:rPr altLang="ru-RU" sz="3200" lang="en-US"/>
              <a:t> </a:t>
            </a:r>
            <a:r>
              <a:rPr altLang="ru-RU" sz="3200" lang="ru-RU"/>
              <a:t>учебный год.</a:t>
            </a:r>
            <a:r>
              <a:rPr altLang="ru-RU" sz="3200" lang="en-US"/>
              <a:t> </a:t>
            </a:r>
            <a:endParaRPr altLang="ru-RU" b="1" lang="ru-RU">
              <a:solidFill>
                <a:srgbClr val="003300"/>
              </a:solidFill>
            </a:endParaRPr>
          </a:p>
        </p:txBody>
      </p:sp>
      <p:sp>
        <p:nvSpPr>
          <p:cNvPr id="1048634" name="Rectangle 3"/>
          <p:cNvSpPr/>
          <p:nvPr>
            <p:ph type="body" sz="full" idx="1"/>
          </p:nvPr>
        </p:nvSpPr>
        <p:spPr>
          <a:xfrm rot="0">
            <a:off x="457200" y="1600200"/>
            <a:ext cx="8229600" cy="49244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32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24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indent="-514350" lvl="0" marL="514350">
              <a:buFontTx/>
              <a:buNone/>
            </a:pPr>
            <a:r>
              <a:rPr altLang="en-US" lang="ru-RU"/>
              <a:t>1.Продолжить работу по обеспечению качества обучения.</a:t>
            </a:r>
          </a:p>
          <a:p>
            <a:pPr eaLnBrk="1" hangingPunct="1" indent="-514350" lvl="0" marL="514350">
              <a:buFontTx/>
              <a:buNone/>
            </a:pPr>
            <a:r>
              <a:rPr altLang="en-US" lang="ru-RU"/>
              <a:t>2.Выявлять уровень сформированности метапредметных умений учащихся для понимания общих тенденций обучения ученика, класса.</a:t>
            </a:r>
          </a:p>
          <a:p>
            <a:pPr eaLnBrk="1" hangingPunct="1" indent="-514350" lvl="0" marL="514350">
              <a:buFontTx/>
              <a:buNone/>
            </a:pPr>
            <a:r>
              <a:rPr altLang="en-US" lang="ru-RU"/>
              <a:t>3.Использование нового оборудования для оптимизации учебного процесса.</a:t>
            </a:r>
          </a:p>
          <a:p>
            <a:pPr eaLnBrk="1" hangingPunct="1" indent="-514350" lvl="0" marL="514350">
              <a:buFontTx/>
              <a:buNone/>
            </a:pPr>
            <a:endParaRPr altLang="en-US" lang="ru-RU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5" name="Содержимое 2"/>
          <p:cNvSpPr/>
          <p:nvPr>
            <p:ph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32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24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lvl="0">
              <a:buFontTx/>
              <a:buNone/>
            </a:pPr>
            <a:r>
              <a:rPr altLang="ru-RU" lang="ru-RU"/>
              <a:t>4.Продолжить работу по реализации принципа индивидуального подхода, опираясь на результаты психолого-педагогических исследований.</a:t>
            </a:r>
          </a:p>
          <a:p>
            <a:pPr lvl="0">
              <a:buFontTx/>
              <a:buNone/>
            </a:pPr>
            <a:r>
              <a:rPr altLang="ru-RU" lang="ru-RU"/>
              <a:t>5.Создать условия для реализации творческого потенциала педагогов, развивать и совершенствовать различные формы методической деятельности.</a:t>
            </a:r>
          </a:p>
        </p:txBody>
      </p:sp>
      <p:sp>
        <p:nvSpPr>
          <p:cNvPr id="1048636" name="Дата 3"/>
          <p:cNvSpPr txBox="1"/>
          <p:nvPr/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  <a:t>3.29.2024</a:t>
            </a:fld>
            <a:endParaRPr altLang="en-US" sz="1400"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7" name="Содержимое 2"/>
          <p:cNvSpPr/>
          <p:nvPr>
            <p:ph sz="full" idx="1"/>
          </p:nvPr>
        </p:nvSpPr>
        <p:spPr>
          <a:xfrm rot="0">
            <a:off x="468312" y="1268412"/>
            <a:ext cx="7761287" cy="47529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32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24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lvl="0"/>
            <a:r>
              <a:rPr altLang="ru-RU" sz="2800" lang="ru-RU"/>
              <a:t>6.Активно использовать информационные технологии в образовательном процессе. </a:t>
            </a:r>
          </a:p>
          <a:p>
            <a:pPr lvl="0"/>
            <a:r>
              <a:rPr altLang="ru-RU" sz="2800" lang="ru-RU"/>
              <a:t>7.Продолжить обучение учителей на курсах</a:t>
            </a:r>
            <a:r>
              <a:rPr altLang="ru-RU" sz="2800" lang="en-US"/>
              <a:t>.</a:t>
            </a:r>
            <a:r>
              <a:rPr altLang="ru-RU" sz="2800" lang="en-US"/>
              <a:t> </a:t>
            </a:r>
            <a:endParaRPr altLang="en-US" lang="zh-CN"/>
          </a:p>
          <a:p>
            <a:pPr lvl="0"/>
            <a:r>
              <a:rPr altLang="ru-RU" sz="2800" lang="ru-RU"/>
              <a:t>8.Продолжить просветительскую работу с родителями по вопросам обучения и воспитания учащихся.</a:t>
            </a:r>
          </a:p>
          <a:p>
            <a:pPr lvl="0"/>
            <a:r>
              <a:rPr altLang="ru-RU" sz="2800" lang="ru-RU"/>
              <a:t>9.Закончить обучение учителей на курсах</a:t>
            </a:r>
            <a:r>
              <a:rPr altLang="ru-RU" sz="2800" lang="en-US"/>
              <a:t>.</a:t>
            </a:r>
            <a:r>
              <a:rPr altLang="ru-RU" sz="2800" lang="en-US"/>
              <a:t> </a:t>
            </a:r>
            <a:endParaRPr altLang="en-US" lang="zh-CN"/>
          </a:p>
        </p:txBody>
      </p:sp>
      <p:sp>
        <p:nvSpPr>
          <p:cNvPr id="1048638" name="Дата 3"/>
          <p:cNvSpPr txBox="1"/>
          <p:nvPr/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  <a:t>3.29.2024</a:t>
            </a:fld>
            <a:endParaRPr altLang="en-US" sz="1400"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3" name="Дата 3"/>
          <p:cNvSpPr txBox="1"/>
          <p:nvPr/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  <a:t>3.29.2024</a:t>
            </a:fld>
            <a:endParaRPr altLang="en-US" sz="1400" lang="ru-RU"/>
          </a:p>
        </p:txBody>
      </p:sp>
      <p:sp>
        <p:nvSpPr>
          <p:cNvPr id="1048594" name="Rectangle 2"/>
          <p:cNvSpPr/>
          <p:nvPr>
            <p:ph type="title" sz="full" idx="0"/>
          </p:nvPr>
        </p:nvSpPr>
        <p:spPr>
          <a:xfrm rot="0">
            <a:off x="1476375" y="274637"/>
            <a:ext cx="6119812" cy="77787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1pPr>
          </a:lstStyle>
          <a:p>
            <a:pPr eaLnBrk="1" hangingPunct="1" lvl="0"/>
            <a:r>
              <a:rPr altLang="ru-RU" b="1" lang="ru-RU">
                <a:solidFill>
                  <a:srgbClr val="003300"/>
                </a:solidFill>
              </a:rPr>
              <a:t>ЦЕЛЬ</a:t>
            </a:r>
          </a:p>
        </p:txBody>
      </p:sp>
      <p:sp>
        <p:nvSpPr>
          <p:cNvPr id="1048595" name="Rectangle 3"/>
          <p:cNvSpPr/>
          <p:nvPr>
            <p:ph type="body" sz="full" idx="1"/>
          </p:nvPr>
        </p:nvSpPr>
        <p:spPr>
          <a:xfrm rot="0">
            <a:off x="457200" y="1600200"/>
            <a:ext cx="8229600" cy="49244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32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24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r>
              <a:rPr altLang="ru-RU" sz="4000" lang="ru-RU"/>
              <a:t>Продолжить работу по обеспечению качества обучения,выявлять и развивать способности каждого ученика,формировать творчески мыслящую личность. </a:t>
            </a:r>
          </a:p>
          <a:p>
            <a:pPr eaLnBrk="1" hangingPunct="1" lvl="0">
              <a:buFontTx/>
              <a:buNone/>
            </a:pPr>
            <a:endParaRPr altLang="ru-RU" lang="ru-RU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6" name="Дата 3"/>
          <p:cNvSpPr txBox="1"/>
          <p:nvPr/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  <a:t>3.29.2024</a:t>
            </a:fld>
            <a:endParaRPr altLang="en-US" sz="1400" lang="ru-RU"/>
          </a:p>
        </p:txBody>
      </p:sp>
      <p:sp>
        <p:nvSpPr>
          <p:cNvPr id="1048597" name="Rectangle 2"/>
          <p:cNvSpPr/>
          <p:nvPr>
            <p:ph type="title" sz="full" idx="0"/>
          </p:nvPr>
        </p:nvSpPr>
        <p:spPr>
          <a:xfrm rot="0">
            <a:off x="1476375" y="274637"/>
            <a:ext cx="6119812" cy="77787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1pPr>
          </a:lstStyle>
          <a:p>
            <a:pPr eaLnBrk="1" hangingPunct="1" lvl="0"/>
            <a:r>
              <a:rPr altLang="ru-RU" b="1" lang="ru-RU">
                <a:solidFill>
                  <a:srgbClr val="003300"/>
                </a:solidFill>
              </a:rPr>
              <a:t>Задачи </a:t>
            </a:r>
          </a:p>
        </p:txBody>
      </p:sp>
      <p:sp>
        <p:nvSpPr>
          <p:cNvPr id="1048598" name="Rectangle 3"/>
          <p:cNvSpPr/>
          <p:nvPr>
            <p:ph type="body" sz="full" idx="1"/>
          </p:nvPr>
        </p:nvSpPr>
        <p:spPr>
          <a:xfrm rot="0">
            <a:off x="457200" y="1600200"/>
            <a:ext cx="8229600" cy="49244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32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24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r>
              <a:rPr altLang="ru-RU" sz="2800" lang="ru-RU"/>
              <a:t>Совершенствование качества образования через изучение и внедрение новых педагогических технологий на уроках.</a:t>
            </a:r>
          </a:p>
          <a:p>
            <a:pPr eaLnBrk="1" hangingPunct="1" lvl="0"/>
            <a:r>
              <a:rPr altLang="ru-RU" sz="2800" lang="ru-RU"/>
              <a:t>Совершенствование работы с одаренными учащимися.</a:t>
            </a:r>
          </a:p>
          <a:p>
            <a:pPr eaLnBrk="1" hangingPunct="1" lvl="0"/>
            <a:r>
              <a:rPr altLang="ru-RU" sz="2800" lang="ru-RU"/>
              <a:t>Направление усилий на улучшение качества преподавания предметов детям с разными образовательными возможностями</a:t>
            </a:r>
            <a:r>
              <a:rPr altLang="ru-RU" sz="2800" lang="en-US"/>
              <a:t>.</a:t>
            </a:r>
            <a:r>
              <a:rPr altLang="ru-RU" sz="2800" lang="en-US"/>
              <a:t> </a:t>
            </a:r>
            <a:endParaRPr altLang="en-US" lang="zh-C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9" name="Дата 3"/>
          <p:cNvSpPr txBox="1"/>
          <p:nvPr/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  <a:t>3.29.2024</a:t>
            </a:fld>
            <a:endParaRPr altLang="en-US" sz="1400" lang="ru-RU"/>
          </a:p>
        </p:txBody>
      </p:sp>
      <p:sp>
        <p:nvSpPr>
          <p:cNvPr id="1048600" name="Rectangle 2"/>
          <p:cNvSpPr/>
          <p:nvPr>
            <p:ph type="title" sz="full" idx="0"/>
          </p:nvPr>
        </p:nvSpPr>
        <p:spPr>
          <a:xfrm rot="0">
            <a:off x="1476375" y="274637"/>
            <a:ext cx="6119812" cy="77787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1pPr>
          </a:lstStyle>
          <a:p>
            <a:pPr eaLnBrk="1" hangingPunct="1" lvl="0"/>
            <a:r>
              <a:rPr altLang="ru-RU" b="1" sz="3600" lang="ru-RU"/>
              <a:t>Реализация цели и задач</a:t>
            </a:r>
            <a:r>
              <a:rPr altLang="ru-RU" sz="3600" lang="ru-RU"/>
              <a:t>.</a:t>
            </a:r>
            <a:br>
              <a:rPr altLang="ru-RU" lang="ru-RU"/>
            </a:br>
            <a:endParaRPr altLang="ru-RU" b="1" lang="ru-RU">
              <a:solidFill>
                <a:srgbClr val="003300"/>
              </a:solidFill>
            </a:endParaRPr>
          </a:p>
        </p:txBody>
      </p:sp>
      <p:sp>
        <p:nvSpPr>
          <p:cNvPr id="1048601" name="Rectangle 3"/>
          <p:cNvSpPr/>
          <p:nvPr>
            <p:ph type="body" sz="full" idx="1"/>
          </p:nvPr>
        </p:nvSpPr>
        <p:spPr>
          <a:xfrm rot="0">
            <a:off x="457200" y="1600200"/>
            <a:ext cx="8229600" cy="49244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32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24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lvl="0">
              <a:buFontTx/>
              <a:buNone/>
            </a:pPr>
            <a:r>
              <a:rPr altLang="ru-RU" b="1" lang="ru-RU"/>
              <a:t>1.Применение ИКТ в начальной школе.</a:t>
            </a:r>
          </a:p>
          <a:p>
            <a:pPr eaLnBrk="1" hangingPunct="1" lvl="0">
              <a:buFontTx/>
              <a:buNone/>
            </a:pPr>
            <a:r>
              <a:rPr altLang="ru-RU" b="1" lang="ru-RU"/>
              <a:t>2.Обучение учителей современным пед</a:t>
            </a:r>
            <a:r>
              <a:rPr altLang="en-US" b="1" lang="ru-RU"/>
              <a:t>а</a:t>
            </a:r>
            <a:r>
              <a:rPr altLang="en-US" b="1" lang="ru-RU"/>
              <a:t>г</a:t>
            </a:r>
            <a:r>
              <a:rPr altLang="en-US" b="1" lang="ru-RU"/>
              <a:t>о</a:t>
            </a:r>
            <a:r>
              <a:rPr altLang="en-US" b="1" lang="ru-RU"/>
              <a:t>г</a:t>
            </a:r>
            <a:r>
              <a:rPr altLang="en-US" b="1" lang="ru-RU"/>
              <a:t>и</a:t>
            </a:r>
            <a:r>
              <a:rPr altLang="en-US" b="1" lang="ru-RU"/>
              <a:t>ч</a:t>
            </a:r>
            <a:r>
              <a:rPr altLang="en-US" b="1" lang="ru-RU"/>
              <a:t>е</a:t>
            </a:r>
            <a:r>
              <a:rPr altLang="en-US" b="1" lang="ru-RU"/>
              <a:t>с</a:t>
            </a:r>
            <a:r>
              <a:rPr altLang="en-US" b="1" lang="ru-RU"/>
              <a:t>к</a:t>
            </a:r>
            <a:r>
              <a:rPr altLang="en-US" b="1" lang="ru-RU"/>
              <a:t>и</a:t>
            </a:r>
            <a:r>
              <a:rPr altLang="en-US" b="1" lang="ru-RU"/>
              <a:t>м</a:t>
            </a:r>
            <a:r>
              <a:rPr altLang="en-US" b="1" lang="en-US"/>
              <a:t> </a:t>
            </a:r>
            <a:r>
              <a:rPr altLang="ru-RU" b="1" lang="ru-RU"/>
              <a:t>технологиям.</a:t>
            </a:r>
            <a:endParaRPr altLang="en-US" lang="zh-CN"/>
          </a:p>
          <a:p>
            <a:pPr eaLnBrk="1" hangingPunct="1" lvl="0">
              <a:buFontTx/>
              <a:buNone/>
            </a:pPr>
            <a:r>
              <a:rPr altLang="ru-RU" b="1" lang="ru-RU"/>
              <a:t>3. Работа по созданию развивающей образовательной среды.</a:t>
            </a:r>
          </a:p>
          <a:p>
            <a:pPr eaLnBrk="1" hangingPunct="1" lvl="0">
              <a:buFontTx/>
              <a:buNone/>
            </a:pPr>
            <a:r>
              <a:rPr altLang="ru-RU" b="1" lang="ru-RU"/>
              <a:t>4.Организация внеклассной работы с детьми.</a:t>
            </a:r>
          </a:p>
          <a:p>
            <a:pPr eaLnBrk="1" hangingPunct="1" lvl="0">
              <a:buFontTx/>
              <a:buNone/>
            </a:pPr>
            <a:r>
              <a:rPr altLang="ru-RU" b="1" lang="ru-RU"/>
              <a:t>5. Внедрение</a:t>
            </a:r>
            <a:r>
              <a:rPr altLang="ru-RU" b="1" lang="en-US"/>
              <a:t> </a:t>
            </a:r>
            <a:r>
              <a:rPr altLang="en-US" b="1" lang="ru-RU"/>
              <a:t>н</a:t>
            </a:r>
            <a:r>
              <a:rPr altLang="en-US" b="1" lang="ru-RU"/>
              <a:t>о</a:t>
            </a:r>
            <a:r>
              <a:rPr altLang="en-US" b="1" lang="ru-RU"/>
              <a:t>в</a:t>
            </a:r>
            <a:r>
              <a:rPr altLang="en-US" b="1" lang="ru-RU"/>
              <a:t>ы</a:t>
            </a:r>
            <a:r>
              <a:rPr altLang="en-US" b="1" lang="ru-RU"/>
              <a:t>х</a:t>
            </a:r>
            <a:r>
              <a:rPr altLang="en-US" b="1" lang="en-US"/>
              <a:t> </a:t>
            </a:r>
            <a:r>
              <a:rPr altLang="en-US" b="1" lang="ru-RU"/>
              <a:t>т</a:t>
            </a:r>
            <a:r>
              <a:rPr altLang="en-US" b="1" lang="ru-RU"/>
              <a:t>е</a:t>
            </a:r>
            <a:r>
              <a:rPr altLang="en-US" b="1" lang="ru-RU"/>
              <a:t>х</a:t>
            </a:r>
            <a:r>
              <a:rPr altLang="en-US" b="1" lang="ru-RU"/>
              <a:t>н</a:t>
            </a:r>
            <a:r>
              <a:rPr altLang="en-US" b="1" lang="ru-RU"/>
              <a:t>о</a:t>
            </a:r>
            <a:r>
              <a:rPr altLang="en-US" b="1" lang="ru-RU"/>
              <a:t>л</a:t>
            </a:r>
            <a:r>
              <a:rPr altLang="en-US" b="1" lang="ru-RU"/>
              <a:t>о</a:t>
            </a:r>
            <a:r>
              <a:rPr altLang="en-US" b="1" lang="ru-RU"/>
              <a:t>г</a:t>
            </a:r>
            <a:r>
              <a:rPr altLang="en-US" b="1" lang="ru-RU"/>
              <a:t>и</a:t>
            </a:r>
            <a:r>
              <a:rPr altLang="en-US" b="1" lang="ru-RU"/>
              <a:t>й</a:t>
            </a:r>
            <a:r>
              <a:rPr altLang="en-US" b="1" lang="en-US"/>
              <a:t> </a:t>
            </a:r>
            <a:r>
              <a:rPr altLang="en-US" b="1" lang="ru-RU"/>
              <a:t>п</a:t>
            </a:r>
            <a:r>
              <a:rPr altLang="en-US" b="1" lang="ru-RU"/>
              <a:t>р</a:t>
            </a:r>
            <a:r>
              <a:rPr altLang="en-US" b="1" lang="ru-RU"/>
              <a:t>е</a:t>
            </a:r>
            <a:r>
              <a:rPr altLang="en-US" b="1" lang="ru-RU"/>
              <a:t>п</a:t>
            </a:r>
            <a:r>
              <a:rPr altLang="en-US" b="1" lang="ru-RU"/>
              <a:t>о</a:t>
            </a:r>
            <a:r>
              <a:rPr altLang="en-US" b="1" lang="ru-RU"/>
              <a:t>д</a:t>
            </a:r>
            <a:r>
              <a:rPr altLang="en-US" b="1" lang="ru-RU"/>
              <a:t>а</a:t>
            </a:r>
            <a:r>
              <a:rPr altLang="en-US" b="1" lang="ru-RU"/>
              <a:t>в</a:t>
            </a:r>
            <a:r>
              <a:rPr altLang="en-US" b="1" lang="ru-RU"/>
              <a:t>а</a:t>
            </a:r>
            <a:r>
              <a:rPr altLang="en-US" b="1" lang="ru-RU"/>
              <a:t>н</a:t>
            </a:r>
            <a:r>
              <a:rPr altLang="en-US" b="1" lang="ru-RU"/>
              <a:t>и</a:t>
            </a:r>
            <a:r>
              <a:rPr altLang="en-US" b="1" lang="ru-RU"/>
              <a:t>я</a:t>
            </a:r>
            <a:r>
              <a:rPr altLang="en-US" b="1" lang="en-US"/>
              <a:t> </a:t>
            </a:r>
            <a:r>
              <a:rPr altLang="en-US" b="1" lang="ru-RU"/>
              <a:t>в</a:t>
            </a:r>
            <a:r>
              <a:rPr altLang="en-US" b="1" lang="en-US"/>
              <a:t> </a:t>
            </a:r>
            <a:r>
              <a:rPr altLang="en-US" b="1" lang="ru-RU"/>
              <a:t>н</a:t>
            </a:r>
            <a:r>
              <a:rPr altLang="en-US" b="1" lang="ru-RU"/>
              <a:t>а</a:t>
            </a:r>
            <a:r>
              <a:rPr altLang="en-US" b="1" lang="ru-RU"/>
              <a:t>ч</a:t>
            </a:r>
            <a:r>
              <a:rPr altLang="en-US" b="1" lang="ru-RU"/>
              <a:t>а</a:t>
            </a:r>
            <a:r>
              <a:rPr altLang="en-US" b="1" lang="ru-RU"/>
              <a:t>л</a:t>
            </a:r>
            <a:r>
              <a:rPr altLang="en-US" b="1" lang="ru-RU"/>
              <a:t>ь</a:t>
            </a:r>
            <a:r>
              <a:rPr altLang="en-US" b="1" lang="ru-RU"/>
              <a:t>н</a:t>
            </a:r>
            <a:r>
              <a:rPr altLang="en-US" b="1" lang="ru-RU"/>
              <a:t>о</a:t>
            </a:r>
            <a:r>
              <a:rPr altLang="en-US" b="1" lang="ru-RU"/>
              <a:t>й</a:t>
            </a:r>
            <a:r>
              <a:rPr altLang="en-US" b="1" lang="en-US"/>
              <a:t> </a:t>
            </a:r>
            <a:r>
              <a:rPr altLang="en-US" b="1" lang="ru-RU"/>
              <a:t>ш</a:t>
            </a:r>
            <a:r>
              <a:rPr altLang="en-US" b="1" lang="ru-RU"/>
              <a:t>к</a:t>
            </a:r>
            <a:r>
              <a:rPr altLang="en-US" b="1" lang="ru-RU"/>
              <a:t>о</a:t>
            </a:r>
            <a:r>
              <a:rPr altLang="en-US" b="1" lang="ru-RU"/>
              <a:t>л</a:t>
            </a:r>
            <a:r>
              <a:rPr altLang="en-US" b="1" lang="ru-RU"/>
              <a:t>е</a:t>
            </a:r>
            <a:r>
              <a:rPr altLang="en-US" b="1" lang="en-US"/>
              <a:t>.</a:t>
            </a:r>
            <a:r>
              <a:rPr altLang="en-US" b="1" lang="en-US"/>
              <a:t> </a:t>
            </a:r>
            <a:endParaRPr altLang="en-US" lang="zh-CN"/>
          </a:p>
          <a:p>
            <a:pPr eaLnBrk="1" hangingPunct="1" lvl="0">
              <a:buFontTx/>
              <a:buNone/>
            </a:pPr>
            <a:endParaRPr altLang="ru-RU" lang="ru-RU"/>
          </a:p>
          <a:p>
            <a:pPr eaLnBrk="1" hangingPunct="1" lvl="0">
              <a:buFontTx/>
              <a:buNone/>
            </a:pPr>
            <a:endParaRPr altLang="ru-RU" lang="ru-RU"/>
          </a:p>
          <a:p>
            <a:pPr eaLnBrk="1" hangingPunct="1" lvl="0">
              <a:buFontTx/>
              <a:buNone/>
            </a:pPr>
            <a:endParaRPr altLang="ru-RU" lang="ru-RU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2" name="Дата 3"/>
          <p:cNvSpPr txBox="1"/>
          <p:nvPr/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  <a:t>3.29.2024</a:t>
            </a:fld>
            <a:endParaRPr altLang="en-US" sz="1400" lang="ru-RU"/>
          </a:p>
        </p:txBody>
      </p:sp>
      <p:sp>
        <p:nvSpPr>
          <p:cNvPr id="1048603" name="Rectangle 2"/>
          <p:cNvSpPr/>
          <p:nvPr>
            <p:ph type="title" sz="full" idx="0"/>
          </p:nvPr>
        </p:nvSpPr>
        <p:spPr>
          <a:xfrm rot="0">
            <a:off x="1476375" y="274637"/>
            <a:ext cx="6119812" cy="77787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1pPr>
          </a:lstStyle>
          <a:p>
            <a:pPr eaLnBrk="1" hangingPunct="1" lvl="0"/>
            <a:r>
              <a:rPr altLang="ru-RU" b="1" lang="ru-RU">
                <a:solidFill>
                  <a:srgbClr val="003300"/>
                </a:solidFill>
              </a:rPr>
              <a:t>Итоги окончания учебного года.</a:t>
            </a:r>
          </a:p>
        </p:txBody>
      </p:sp>
      <p:sp>
        <p:nvSpPr>
          <p:cNvPr id="1048604" name="Rectangle 3"/>
          <p:cNvSpPr/>
          <p:nvPr>
            <p:ph type="body" sz="full" idx="1"/>
          </p:nvPr>
        </p:nvSpPr>
        <p:spPr>
          <a:xfrm rot="0">
            <a:off x="457200" y="1600200"/>
            <a:ext cx="8229600" cy="49974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32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24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lvl="0">
              <a:buFontTx/>
              <a:buNone/>
            </a:pPr>
            <a:r>
              <a:rPr altLang="ru-RU" b="1" sz="2800" lang="ru-RU"/>
              <a:t>В 20</a:t>
            </a:r>
            <a:r>
              <a:rPr altLang="ru-RU" b="1" sz="2800" lang="en-US"/>
              <a:t>2</a:t>
            </a:r>
            <a:r>
              <a:rPr altLang="ru-RU" b="1" sz="2800" lang="en-US"/>
              <a:t>3</a:t>
            </a:r>
            <a:r>
              <a:rPr altLang="ru-RU" b="1" sz="2800" lang="en-US"/>
              <a:t> </a:t>
            </a:r>
            <a:r>
              <a:rPr altLang="ru-RU" b="1" sz="2800" lang="en-US"/>
              <a:t>-</a:t>
            </a:r>
            <a:r>
              <a:rPr altLang="ru-RU" b="1" sz="2800" lang="en-US"/>
              <a:t> </a:t>
            </a:r>
            <a:r>
              <a:rPr altLang="ru-RU" b="1" sz="2800" lang="en-US"/>
              <a:t>2</a:t>
            </a:r>
            <a:r>
              <a:rPr altLang="ru-RU" b="1" sz="2800" lang="en-US"/>
              <a:t>0</a:t>
            </a:r>
            <a:r>
              <a:rPr altLang="ru-RU" b="1" sz="2800" lang="en-US"/>
              <a:t>2</a:t>
            </a:r>
            <a:r>
              <a:rPr altLang="ru-RU" b="1" sz="2800" lang="en-US"/>
              <a:t>4</a:t>
            </a:r>
            <a:r>
              <a:rPr altLang="ru-RU" b="1" sz="2800" lang="en-US"/>
              <a:t> </a:t>
            </a:r>
            <a:r>
              <a:rPr altLang="en-US" b="1" sz="2800" lang="ru-RU"/>
              <a:t>у</a:t>
            </a:r>
            <a:r>
              <a:rPr altLang="ru-RU" b="1" sz="2800" lang="ru-RU"/>
              <a:t>чебном году</a:t>
            </a:r>
            <a:r>
              <a:rPr altLang="ru-RU" b="1" sz="2800" lang="en-US"/>
              <a:t> </a:t>
            </a:r>
            <a:r>
              <a:rPr altLang="en-US" b="1" sz="2800" lang="ru-RU"/>
              <a:t>в</a:t>
            </a:r>
            <a:r>
              <a:rPr altLang="en-US" b="1" sz="2800" lang="ru-RU"/>
              <a:t>с</a:t>
            </a:r>
            <a:r>
              <a:rPr altLang="ru-RU" b="1" sz="2800" lang="ru-RU"/>
              <a:t>его в начальной школе</a:t>
            </a:r>
            <a:r>
              <a:rPr altLang="ru-RU" b="1" sz="2800" lang="en-US"/>
              <a:t> </a:t>
            </a:r>
            <a:r>
              <a:rPr altLang="ru-RU" b="1" sz="2800" lang="en-US"/>
              <a:t>5</a:t>
            </a:r>
            <a:r>
              <a:rPr altLang="ru-RU" b="1" sz="2800" lang="en-US"/>
              <a:t> </a:t>
            </a:r>
            <a:r>
              <a:rPr altLang="ru-RU" b="1" sz="2800" lang="ru-RU"/>
              <a:t>классов</a:t>
            </a:r>
            <a:r>
              <a:rPr altLang="ru-RU" b="1" sz="2800" lang="en-US"/>
              <a:t> </a:t>
            </a:r>
            <a:r>
              <a:rPr altLang="ru-RU" b="1" sz="2800" lang="en-US"/>
              <a:t>1</a:t>
            </a:r>
            <a:r>
              <a:rPr altLang="ru-RU" b="1" sz="2800" lang="en-US"/>
              <a:t> </a:t>
            </a:r>
            <a:r>
              <a:rPr altLang="en-US" b="1" sz="2800" lang="ru-RU"/>
              <a:t>б</a:t>
            </a:r>
            <a:r>
              <a:rPr altLang="en-US" b="1" sz="2800" lang="en-US"/>
              <a:t>,</a:t>
            </a:r>
            <a:r>
              <a:rPr altLang="en-US" b="1" sz="2800" lang="en-US"/>
              <a:t> </a:t>
            </a:r>
            <a:r>
              <a:rPr altLang="en-US" b="1" sz="2800" lang="en-US"/>
              <a:t>1</a:t>
            </a:r>
            <a:r>
              <a:rPr altLang="en-US" b="1" sz="2800" lang="en-US"/>
              <a:t> </a:t>
            </a:r>
            <a:r>
              <a:rPr altLang="en-US" b="1" sz="2800" lang="ru-RU"/>
              <a:t>а</a:t>
            </a:r>
            <a:r>
              <a:rPr altLang="en-US" b="1" sz="2800" lang="en-US"/>
              <a:t>,</a:t>
            </a:r>
            <a:r>
              <a:rPr altLang="en-US" b="1" sz="2800" lang="en-US"/>
              <a:t> </a:t>
            </a:r>
            <a:r>
              <a:rPr altLang="en-US" b="1" sz="2800" lang="en-US"/>
              <a:t>2</a:t>
            </a:r>
            <a:r>
              <a:rPr altLang="en-US" b="1" sz="2800" lang="en-US"/>
              <a:t>,</a:t>
            </a:r>
            <a:r>
              <a:rPr altLang="en-US" b="1" sz="2800" lang="en-US"/>
              <a:t> </a:t>
            </a:r>
            <a:r>
              <a:rPr altLang="en-US" b="1" sz="2800" lang="en-US"/>
              <a:t>3</a:t>
            </a:r>
            <a:r>
              <a:rPr altLang="en-US" b="1" sz="2800" lang="en-US"/>
              <a:t>,</a:t>
            </a:r>
            <a:r>
              <a:rPr altLang="en-US" b="1" sz="2800" lang="en-US"/>
              <a:t> </a:t>
            </a:r>
            <a:r>
              <a:rPr altLang="en-US" b="1" sz="2800" lang="en-US"/>
              <a:t>4</a:t>
            </a:r>
            <a:r>
              <a:rPr altLang="ru-RU" b="1" sz="2800" lang="ru-RU"/>
              <a:t>, в которых обуча</a:t>
            </a:r>
            <a:r>
              <a:rPr altLang="en-US" b="1" sz="2800" lang="ru-RU"/>
              <a:t>е</a:t>
            </a:r>
            <a:r>
              <a:rPr altLang="en-US" b="1" sz="2800" lang="ru-RU"/>
              <a:t>т</a:t>
            </a:r>
            <a:r>
              <a:rPr altLang="en-US" b="1" sz="2800" lang="ru-RU"/>
              <a:t>с</a:t>
            </a:r>
            <a:r>
              <a:rPr altLang="en-US" b="1" sz="2800" lang="ru-RU"/>
              <a:t>я</a:t>
            </a:r>
            <a:r>
              <a:rPr altLang="en-US" b="1" sz="2800" lang="en-US"/>
              <a:t> </a:t>
            </a:r>
            <a:r>
              <a:rPr altLang="en-US" b="1" sz="2800" lang="en-US"/>
              <a:t>6</a:t>
            </a:r>
            <a:r>
              <a:rPr altLang="en-US" b="1" sz="2800" lang="en-US"/>
              <a:t>8</a:t>
            </a:r>
            <a:r>
              <a:rPr altLang="en-US" b="1" sz="2800" lang="en-US"/>
              <a:t> </a:t>
            </a:r>
            <a:r>
              <a:rPr altLang="ru-RU" b="1" sz="2800" lang="ru-RU"/>
              <a:t>учащихся. Учащиеся 1-х классов(</a:t>
            </a:r>
            <a:r>
              <a:rPr altLang="ru-RU" b="1" sz="2800" lang="en-US"/>
              <a:t> </a:t>
            </a:r>
            <a:r>
              <a:rPr altLang="ru-RU" b="1" sz="2800" lang="en-US"/>
              <a:t>1</a:t>
            </a:r>
            <a:r>
              <a:rPr altLang="ru-RU" b="1" sz="2800" lang="en-US"/>
              <a:t>7</a:t>
            </a:r>
            <a:r>
              <a:rPr altLang="ru-RU" b="1" sz="2800" lang="en-US"/>
              <a:t> </a:t>
            </a:r>
            <a:r>
              <a:rPr altLang="en-US" b="1" sz="2800" lang="ru-RU"/>
              <a:t>ч</a:t>
            </a:r>
            <a:r>
              <a:rPr altLang="ru-RU" b="1" sz="2800" lang="ru-RU"/>
              <a:t>еловек) не аттестовывались. Качество обучения составляет – %, успеваемость – 99,5%. Отличников – человек, на «4» и « 5» -</a:t>
            </a:r>
            <a:r>
              <a:rPr altLang="ru-RU" b="1" sz="2800" lang="en-US"/>
              <a:t> </a:t>
            </a:r>
            <a:r>
              <a:rPr altLang="ru-RU" b="1" sz="2800" lang="ru-RU"/>
              <a:t>учащихся,с одной тройкой- учащихся. </a:t>
            </a:r>
            <a:endParaRPr altLang="en-US" lang="zh-CN"/>
          </a:p>
          <a:p>
            <a:pPr eaLnBrk="1" hangingPunct="1" lvl="0">
              <a:buFontTx/>
              <a:buNone/>
            </a:pPr>
            <a:endParaRPr altLang="ru-RU" lang="ru-RU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8" name="Заголовок 1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1pPr>
          </a:lstStyle>
          <a:p>
            <a:r>
              <a:rPr altLang="ru-RU" lang="ru-RU"/>
              <a:t>Количественный состав учащихся начальной школы.</a:t>
            </a:r>
          </a:p>
        </p:txBody>
      </p:sp>
      <p:sp>
        <p:nvSpPr>
          <p:cNvPr id="1048609" name="Содержимое 2"/>
          <p:cNvSpPr/>
          <p:nvPr>
            <p:ph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32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24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lvl="0">
              <a:buFontTx/>
              <a:buNone/>
            </a:pPr>
            <a:r>
              <a:rPr altLang="ru-RU" lang="ru-RU"/>
              <a:t>                           </a:t>
            </a:r>
          </a:p>
        </p:txBody>
      </p:sp>
      <p:sp>
        <p:nvSpPr>
          <p:cNvPr id="1048610" name="Дата 3"/>
          <p:cNvSpPr txBox="1"/>
          <p:nvPr/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  <a:t>3.29.2024</a:t>
            </a:fld>
            <a:endParaRPr altLang="en-US" sz="1400" lang="ru-RU"/>
          </a:p>
        </p:txBody>
      </p:sp>
      <p:sp>
        <p:nvSpPr>
          <p:cNvPr id="1048611" name="Содержимое 2"/>
          <p:cNvSpPr txBox="1"/>
          <p:nvPr/>
        </p:nvSpPr>
        <p:spPr>
          <a:xfrm rot="0">
            <a:off x="395287" y="1557337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indent="-342900" lvl="0" marL="342900">
              <a:spcBef>
                <a:spcPct val="20000"/>
              </a:spcBef>
            </a:pPr>
            <a:r>
              <a:rPr altLang="en-US" sz="3200" lang="ru-RU"/>
              <a:t>                           </a:t>
            </a:r>
          </a:p>
        </p:txBody>
      </p:sp>
      <p:graphicFrame>
        <p:nvGraphicFramePr>
          <p:cNvPr id="4194304" name=""/>
          <p:cNvGraphicFramePr>
            <a:graphicFrameLocks/>
          </p:cNvGraphicFramePr>
          <p:nvPr/>
        </p:nvGraphicFramePr>
        <p:xfrm rot="0">
          <a:off x="755650" y="1484312"/>
          <a:ext cx="7488237" cy="4751387"/>
        </p:xfrm>
        <a:graphic>
          <a:graphicData uri="http://schemas.openxmlformats.org/drawingml/2006/table">
            <a:tbl>
              <a:tblPr/>
              <a:tblGrid>
                <a:gridCol w="2495549"/>
                <a:gridCol w="2497137"/>
                <a:gridCol w="2495549"/>
              </a:tblGrid>
              <a:tr h="1039812">
                <a:tc>
                  <a:txBody>
                    <a:bodyPr/>
                    <a:p>
                      <a:pPr algn="l" eaLnBrk="1" hangingPunct="1" lvl="0"/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Учебный год</a:t>
                      </a:r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Количество классов</a:t>
                      </a:r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Количество учащихся</a:t>
                      </a:r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1039812">
                <a:tc>
                  <a:txBody>
                    <a:bodyPr/>
                    <a:p>
                      <a:pPr algn="l" eaLnBrk="1" hangingPunct="1" lvl="0"/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0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1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 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-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 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0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 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lang="en-US"/>
                        <a:t>5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</a:p>
                    <a:p>
                      <a:pPr algn="l" eaLnBrk="1" hangingPunct="1" lvl="0"/>
                      <a:r>
                        <a:rPr altLang="en-US" lang="en-US"/>
                        <a:t>4</a:t>
                      </a:r>
                      <a:r>
                        <a:rPr altLang="en-US" lang="en-US"/>
                        <a:t>3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890587">
                <a:tc>
                  <a:txBody>
                    <a:bodyPr/>
                    <a:p>
                      <a:pPr algn="l" eaLnBrk="1" hangingPunct="1" lvl="0"/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20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 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-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 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0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3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 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lang="en-US"/>
                        <a:t>5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lang="en-US"/>
                        <a:t>5</a:t>
                      </a:r>
                      <a:r>
                        <a:rPr lang="en-US"/>
                        <a:t>8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890587">
                <a:tc>
                  <a:txBody>
                    <a:bodyPr/>
                    <a:p>
                      <a:pPr algn="l" eaLnBrk="1" hangingPunct="1" lvl="0"/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0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3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 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-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 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0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4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 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5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 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  <a:r>
                        <a:rPr lang="en-US"/>
                        <a:t>6</a:t>
                      </a:r>
                      <a:r>
                        <a:rPr lang="en-US"/>
                        <a:t>8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890587">
                <a:tc>
                  <a:txBody>
                    <a:bodyPr/>
                    <a:p>
                      <a:pPr algn="l" eaLnBrk="1" hangingPunct="1" lvl="0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l" eaLnBrk="1" hangingPunct="1" lvl="0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8" name="Дата 1"/>
          <p:cNvSpPr txBox="1"/>
          <p:nvPr/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  <a:t>3.29.2024</a:t>
            </a:fld>
            <a:endParaRPr altLang="en-US" sz="1400" lang="ru-RU"/>
          </a:p>
        </p:txBody>
      </p:sp>
      <p:graphicFrame>
        <p:nvGraphicFramePr>
          <p:cNvPr id="4194306" name=""/>
          <p:cNvGraphicFramePr>
            <a:graphicFrameLocks/>
          </p:cNvGraphicFramePr>
          <p:nvPr/>
        </p:nvGraphicFramePr>
        <p:xfrm rot="0">
          <a:off x="179387" y="1341437"/>
          <a:ext cx="8640762" cy="5043487"/>
        </p:xfrm>
        <a:graphic>
          <a:graphicData uri="http://schemas.openxmlformats.org/drawingml/2006/table">
            <a:tbl>
              <a:tblPr/>
              <a:tblGrid>
                <a:gridCol w="1728787"/>
                <a:gridCol w="1727199"/>
                <a:gridCol w="1728787"/>
                <a:gridCol w="1727199"/>
                <a:gridCol w="1728787"/>
              </a:tblGrid>
              <a:tr h="1982787">
                <a:tc>
                  <a:txBody>
                    <a:bodyPr/>
                    <a:p>
                      <a:pPr algn="ctr" eaLnBrk="1" hangingPunct="1" lvl="0"/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Год</a:t>
                      </a:r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% успеваемости</a:t>
                      </a:r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отличники</a:t>
                      </a:r>
                    </a:p>
                    <a:p>
                      <a:pPr algn="ctr" eaLnBrk="1" hangingPunct="1" lvl="0"/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количество</a:t>
                      </a:r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altLang="en-US" b="1" sz="2000" lang="ru-RU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Х</a:t>
                      </a:r>
                      <a:r>
                        <a:rPr altLang="en-US" b="1" sz="2000" lang="ru-RU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о</a:t>
                      </a:r>
                      <a:r>
                        <a:rPr altLang="en-US" b="1" sz="2000" lang="ru-RU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р</a:t>
                      </a:r>
                      <a:r>
                        <a:rPr altLang="en-US" b="1" sz="2000" lang="ru-RU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о</a:t>
                      </a:r>
                      <a:r>
                        <a:rPr altLang="en-US" b="1" sz="2000" lang="ru-RU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ш</a:t>
                      </a:r>
                      <a:r>
                        <a:rPr altLang="en-US" b="1" sz="2000" lang="ru-RU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и</a:t>
                      </a:r>
                      <a:r>
                        <a:rPr altLang="en-US" b="1" sz="2000" lang="ru-RU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с</a:t>
                      </a:r>
                      <a:r>
                        <a:rPr altLang="en-US" b="1" sz="2000" lang="ru-RU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т</a:t>
                      </a:r>
                      <a:r>
                        <a:rPr altLang="en-US" b="1" sz="2000" lang="ru-RU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ы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altLang="en-US" b="1" sz="2000" lang="ru-RU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У</a:t>
                      </a:r>
                      <a:r>
                        <a:rPr altLang="en-US" b="1" sz="2000" lang="ru-RU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с</a:t>
                      </a:r>
                      <a:r>
                        <a:rPr altLang="en-US" b="1" sz="2000" lang="ru-RU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п</a:t>
                      </a:r>
                      <a:r>
                        <a:rPr altLang="en-US" b="1" sz="2000" lang="ru-RU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е</a:t>
                      </a:r>
                      <a:r>
                        <a:rPr altLang="en-US" b="1" sz="2000" lang="ru-RU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в</a:t>
                      </a:r>
                      <a:r>
                        <a:rPr altLang="en-US" b="1" sz="2000" lang="ru-RU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а</a:t>
                      </a:r>
                      <a:r>
                        <a:rPr altLang="en-US" b="1" sz="2000" lang="ru-RU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ю</a:t>
                      </a:r>
                      <a:r>
                        <a:rPr altLang="en-US" b="1" sz="2000" lang="ru-RU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щ</a:t>
                      </a:r>
                      <a:r>
                        <a:rPr altLang="en-US" b="1" sz="2000" lang="ru-RU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и</a:t>
                      </a:r>
                      <a:r>
                        <a:rPr altLang="en-US" b="1" sz="2000" lang="ru-RU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е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765174">
                <a:tc>
                  <a:txBody>
                    <a:bodyPr/>
                    <a:p>
                      <a:pPr algn="ctr" eaLnBrk="1" hangingPunct="1" lvl="0"/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0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1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 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-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 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0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 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altLang="en-US" lang="en-US"/>
                        <a:t>1</a:t>
                      </a:r>
                      <a:r>
                        <a:rPr altLang="en-US" lang="en-US"/>
                        <a:t>4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altLang="en-US" lang="en-US"/>
                        <a:t>1</a:t>
                      </a:r>
                      <a:r>
                        <a:rPr altLang="en-US" lang="en-US"/>
                        <a:t>3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altLang="en-US" lang="en-US"/>
                        <a:t>7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765174">
                <a:tc>
                  <a:txBody>
                    <a:bodyPr/>
                    <a:p>
                      <a:pPr algn="ctr" eaLnBrk="1" hangingPunct="1" lvl="0"/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0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 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-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 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0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3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 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lang="en-US"/>
                        <a:t>1</a:t>
                      </a:r>
                      <a:r>
                        <a:rPr lang="en-US"/>
                        <a:t>5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lang="en-US"/>
                        <a:t>1</a:t>
                      </a:r>
                      <a:r>
                        <a:rPr lang="en-US"/>
                        <a:t>5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altLang="en-US" lang="en-US"/>
                        <a:t>1</a:t>
                      </a:r>
                      <a:r>
                        <a:rPr altLang="en-US" lang="en-US"/>
                        <a:t>4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765174">
                <a:tc>
                  <a:txBody>
                    <a:bodyPr/>
                    <a:p>
                      <a:pPr algn="ctr" eaLnBrk="1" hangingPunct="1" lvl="0"/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0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3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 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-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 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0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4</a:t>
                      </a:r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 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altLang="en-US" b="1" sz="2000" lang="en-US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lang="en-US"/>
                        <a:t>1</a:t>
                      </a:r>
                      <a:r>
                        <a:rPr lang="en-US"/>
                        <a:t>3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lang="en-US"/>
                        <a:t>1</a:t>
                      </a:r>
                      <a:r>
                        <a:rPr lang="en-US"/>
                        <a:t>7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lang="en-US"/>
                        <a:t>1</a:t>
                      </a:r>
                      <a:r>
                        <a:rPr lang="en-US"/>
                        <a:t>5</a:t>
                      </a:r>
                      <a:endParaRPr altLang="en-US" lang="zh-CN"/>
                    </a:p>
                  </a:txBody>
                  <a:tcPr marL="68580" marR="68580" marT="0" marB="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48619" name="Rectangle 1"/>
          <p:cNvSpPr/>
          <p:nvPr/>
        </p:nvSpPr>
        <p:spPr>
          <a:xfrm rot="0">
            <a:off x="0" y="49530"/>
            <a:ext cx="182880" cy="358140"/>
          </a:xfrm>
          <a:prstGeom prst="rect"/>
          <a:noFill/>
          <a:ln>
            <a:noFill/>
          </a:ln>
        </p:spPr>
        <p:txBody>
          <a:bodyPr anchor="ctr" bIns="45720" lIns="91440" rIns="91440" tIns="45720" vert="horz" wrap="none">
            <a:spAutoFit/>
          </a:bodyPr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32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24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indent="0" lvl="0" marL="0">
              <a:spcBef>
                <a:spcPct val="0"/>
              </a:spcBef>
              <a:buFontTx/>
              <a:buNone/>
            </a:pPr>
            <a:endParaRPr altLang="ru-RU" sz="1800" lang="ru-RU">
              <a:ea typeface="Arial" pitchFamily="0" charset="0"/>
            </a:endParaRPr>
          </a:p>
        </p:txBody>
      </p:sp>
      <p:sp>
        <p:nvSpPr>
          <p:cNvPr id="1048620" name="Rectangle 2"/>
          <p:cNvSpPr/>
          <p:nvPr/>
        </p:nvSpPr>
        <p:spPr>
          <a:xfrm rot="0">
            <a:off x="395287" y="187642"/>
            <a:ext cx="7705725" cy="701040"/>
          </a:xfrm>
          <a:prstGeom prst="rect"/>
          <a:noFill/>
          <a:ln>
            <a:noFill/>
          </a:ln>
        </p:spPr>
        <p:txBody>
          <a:bodyPr anchor="ctr" bIns="45720" lIns="91440" rIns="91440" tIns="45720" vert="horz">
            <a:spAutoFit/>
          </a:bodyPr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32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24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algn="ctr" indent="0" lvl="0" marL="0">
              <a:spcBef>
                <a:spcPct val="0"/>
              </a:spcBef>
              <a:buFontTx/>
              <a:buNone/>
            </a:pPr>
            <a:r>
              <a:rPr altLang="ru-RU" b="1" sz="2000" i="1" lang="ru-RU">
                <a:ea typeface="Times New Roman" pitchFamily="18" charset="0"/>
              </a:rPr>
              <a:t>ДИНАМИКА УСВОЕНИЯ </a:t>
            </a:r>
            <a:r>
              <a:rPr altLang="ru-RU" b="1" sz="2000" i="1" lang="ru-RU">
                <a:ea typeface="Times New Roman" pitchFamily="18" charset="0"/>
              </a:rPr>
              <a:t>ПРОГРАММ УЧАЩИМИСЯ НАЧАЛЬНОЙ ШКОЛЫ</a:t>
            </a:r>
            <a:r>
              <a:rPr altLang="ru-RU" b="1" sz="2000" i="1" lang="en-US">
                <a:ea typeface="Times New Roman" pitchFamily="18" charset="0"/>
              </a:rPr>
              <a:t> </a:t>
            </a:r>
            <a:endParaRPr altLang="en-US" lang="zh-C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1" name="Заголовок 2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1pPr>
          </a:lstStyle>
          <a:p>
            <a:r>
              <a:rPr altLang="ru-RU" lang="ru-RU"/>
              <a:t>Техника чтения.</a:t>
            </a:r>
          </a:p>
        </p:txBody>
      </p:sp>
      <p:sp>
        <p:nvSpPr>
          <p:cNvPr id="1048622" name="Содержимое 3"/>
          <p:cNvSpPr/>
          <p:nvPr>
            <p:ph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32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24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r>
              <a:rPr altLang="ru-RU" lang="ru-RU"/>
              <a:t>Результаты проверки техники чтения в 1-4 классах позволяют сделать вывод, что большинство учащихся читают в соответствии с нормой и выше.</a:t>
            </a:r>
          </a:p>
          <a:p>
            <a:r>
              <a:rPr altLang="ru-RU" lang="ru-RU"/>
              <a:t>Однако, учителям начальной школы следует продолжить работу по развитию речи учащихся.</a:t>
            </a:r>
          </a:p>
        </p:txBody>
      </p:sp>
      <p:sp>
        <p:nvSpPr>
          <p:cNvPr id="1048623" name="Дата 1"/>
          <p:cNvSpPr txBox="1"/>
          <p:nvPr/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  <a:t>3.29.2024</a:t>
            </a:fld>
            <a:endParaRPr altLang="en-US" sz="1400"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4" name="Заголовок 1"/>
          <p:cNvSpPr/>
          <p:nvPr>
            <p:ph type="title" sz="full" idx="0"/>
          </p:nvPr>
        </p:nvSpPr>
        <p:spPr>
          <a:xfrm rot="0">
            <a:off x="457200" y="0"/>
            <a:ext cx="7499350" cy="126841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lt2"/>
                </a:solidFill>
                <a:latin typeface="Arial" pitchFamily="0" charset="0"/>
                <a:sym typeface="Arial" pitchFamily="0" charset="0"/>
              </a:defRPr>
            </a:lvl1pPr>
          </a:lstStyle>
          <a:p>
            <a:r>
              <a:rPr altLang="ru-RU" lang="ru-RU"/>
              <a:t>Соотношение темпа чтения учащихся</a:t>
            </a:r>
          </a:p>
        </p:txBody>
      </p:sp>
      <p:sp>
        <p:nvSpPr>
          <p:cNvPr id="1048625" name="Содержимое 2"/>
          <p:cNvSpPr/>
          <p:nvPr>
            <p:ph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32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24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endParaRPr altLang="ru-RU" lang="ru-RU"/>
          </a:p>
        </p:txBody>
      </p:sp>
      <p:sp>
        <p:nvSpPr>
          <p:cNvPr id="1048626" name="Дата 3"/>
          <p:cNvSpPr txBox="1"/>
          <p:nvPr/>
        </p:nvSpPr>
        <p:spPr>
          <a:xfrm rot="0">
            <a:off x="457200" y="6245225"/>
            <a:ext cx="2133600" cy="4762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400" lang="ru-RU"/>
              <a:pPr eaLnBrk="1" hangingPunct="1" lvl="0"/>
              <a:t>3.29.2024</a:t>
            </a:fld>
            <a:endParaRPr altLang="en-US" sz="1400" lang="ru-RU"/>
          </a:p>
        </p:txBody>
      </p:sp>
      <p:sp>
        <p:nvSpPr>
          <p:cNvPr id="1048627" name="Rectangle 2"/>
          <p:cNvSpPr/>
          <p:nvPr/>
        </p:nvSpPr>
        <p:spPr>
          <a:xfrm rot="0">
            <a:off x="0" y="-179070"/>
            <a:ext cx="182880" cy="358140"/>
          </a:xfrm>
          <a:prstGeom prst="rect"/>
          <a:noFill/>
          <a:ln>
            <a:noFill/>
          </a:ln>
        </p:spPr>
        <p:txBody>
          <a:bodyPr anchor="ctr" bIns="45720" lIns="91440" rIns="91440" tIns="45720" vert="horz" wrap="none">
            <a:spAutoFit/>
          </a:bodyPr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32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24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indent="0" lvl="0" marL="0">
              <a:spcBef>
                <a:spcPct val="0"/>
              </a:spcBef>
              <a:buFontTx/>
              <a:buNone/>
            </a:pPr>
            <a:endParaRPr altLang="ru-RU" sz="1800" lang="ru-RU">
              <a:ea typeface="Arial" pitchFamily="0" charset="0"/>
            </a:endParaRPr>
          </a:p>
        </p:txBody>
      </p:sp>
      <p:graphicFrame>
        <p:nvGraphicFramePr>
          <p:cNvPr id="4194307" name=""/>
          <p:cNvGraphicFramePr>
            <a:graphicFrameLocks/>
          </p:cNvGraphicFramePr>
          <p:nvPr/>
        </p:nvGraphicFramePr>
        <p:xfrm rot="0">
          <a:off x="468312" y="1412875"/>
          <a:ext cx="8280400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Диаграмма" r:id="rId1" spid="" imgH="4895850" imgW="8280400" showAsIcon="0" progId="Excel.Chart.8">
                  <p:embed followColorScheme="full"/>
                  <p:pic>
                    <p:nvPicPr>
                      <p:cNvPr id="2097154" name="Диаграмма 1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rcRect l="0" t="0" r="0" b="-50"/>
                      <a:stretch>
                        <a:fillRect/>
                      </a:stretch>
                    </p:blipFill>
                    <p:spPr>
                      <a:xfrm rot="0">
                        <a:off x="468312" y="1412875"/>
                        <a:ext cx="8280400" cy="489585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Choice>
              <mc:Fallback>
                <p:oleObj name="Диаграмма" r:id="rId1" spid="" imgH="4895850" imgW="8280400" showAsIcon="0" progId="Excel.Chart.8">
                  <p:embed followColorScheme="full"/>
                  <p:pic>
                    <p:nvPicPr>
                      <p:cNvPr id="2097155" name="Диаграмма 1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rcRect l="0" t="0" r="0" b="-50"/>
                      <a:stretch>
                        <a:fillRect/>
                      </a:stretch>
                    </p:blipFill>
                    <p:spPr>
                      <a:xfrm rot="0">
                        <a:off x="468312" y="1412875"/>
                        <a:ext cx="8280400" cy="489585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8628" name="Rectangle 3"/>
          <p:cNvSpPr/>
          <p:nvPr/>
        </p:nvSpPr>
        <p:spPr>
          <a:xfrm rot="0">
            <a:off x="0" y="3621405"/>
            <a:ext cx="182880" cy="358140"/>
          </a:xfrm>
          <a:prstGeom prst="rect"/>
          <a:noFill/>
          <a:ln>
            <a:noFill/>
          </a:ln>
        </p:spPr>
        <p:txBody>
          <a:bodyPr anchor="ctr" bIns="45720" lIns="91440" rIns="91440" tIns="45720" vert="horz" wrap="none">
            <a:spAutoFit/>
          </a:bodyPr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32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8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baseline="0" b="0" sz="24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baseline="0" b="0" sz="2000" i="0" u="none">
                <a:solidFill>
                  <a:schemeClr val="dk1"/>
                </a:solidFill>
                <a:latin typeface="Arial" pitchFamily="0" charset="0"/>
                <a:sym typeface="Arial" pitchFamily="0" charset="0"/>
              </a:defRPr>
            </a:lvl5pPr>
          </a:lstStyle>
          <a:p>
            <a:pPr eaLnBrk="1" hangingPunct="1" indent="0" lvl="0" marL="0">
              <a:spcBef>
                <a:spcPct val="0"/>
              </a:spcBef>
              <a:buFontTx/>
              <a:buNone/>
            </a:pPr>
            <a:endParaRPr altLang="ru-RU" sz="1800" lang="ru-RU">
              <a:ea typeface="Arial" pitchFamily="0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80808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000000"/>
        </a:dk1>
        <a:lt1>
          <a:srgbClr val="FFFFFF"/>
        </a:lt1>
        <a:dk2>
          <a:srgbClr val="808080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</a:extraClrScheme>
    <a:extraClrScheme>
      <a:clrScheme name="Default Color Scheme 2">
        <a:dk1>
          <a:srgbClr val="000000"/>
        </a:dk1>
        <a:lt1>
          <a:srgbClr val="FFFFFF"/>
        </a:lt1>
        <a:dk2>
          <a:srgbClr val="969696"/>
        </a:dk2>
        <a:lt2>
          <a:srgbClr val="000000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</a:extraClrScheme>
    <a:extraClrScheme>
      <a:clrScheme name="Default Color Scheme 3">
        <a:dk1>
          <a:srgbClr val="000000"/>
        </a:dk1>
        <a:lt1>
          <a:srgbClr val="FFFFFF"/>
        </a:lt1>
        <a:dk2>
          <a:srgbClr val="808080"/>
        </a:dk2>
        <a:lt2>
          <a:srgbClr val="00000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</a:extraClrScheme>
    <a:extraClrScheme>
      <a:clrScheme name="Default Color Scheme 4">
        <a:dk1>
          <a:srgbClr val="000000"/>
        </a:dk1>
        <a:lt1>
          <a:srgbClr val="DEF6F1"/>
        </a:lt1>
        <a:dk2>
          <a:srgbClr val="969696"/>
        </a:dk2>
        <a:lt2>
          <a:srgbClr val="000000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</a:extraClrScheme>
    <a:extraClrScheme>
      <a:clrScheme name="Default Color Scheme 5">
        <a:dk1>
          <a:srgbClr val="000000"/>
        </a:dk1>
        <a:lt1>
          <a:srgbClr val="FFFFD9"/>
        </a:lt1>
        <a:dk2>
          <a:srgbClr val="777777"/>
        </a:dk2>
        <a:lt2>
          <a:srgbClr val="000000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</a:extraClrScheme>
    <a:extraClrScheme>
      <a:clrScheme name="Default Color Scheme 6">
        <a:dk1>
          <a:srgbClr val="FFFFFF"/>
        </a:dk1>
        <a:lt1>
          <a:srgbClr val="008080"/>
        </a:lt1>
        <a:dk2>
          <a:srgbClr val="005A58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</a:extraClrScheme>
    <a:extraClrScheme>
      <a:clrScheme name="Default Color Scheme 7">
        <a:dk1>
          <a:srgbClr val="FFFFFF"/>
        </a:dk1>
        <a:lt1>
          <a:srgbClr val="800000"/>
        </a:lt1>
        <a:dk2>
          <a:srgbClr val="5C1F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</a:extraClrScheme>
    <a:extraClrScheme>
      <a:clrScheme name="Default Color Scheme 8">
        <a:dk1>
          <a:srgbClr val="FFFFFF"/>
        </a:dk1>
        <a:lt1>
          <a:srgbClr val="000099"/>
        </a:lt1>
        <a:dk2>
          <a:srgbClr val="0033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</a:extraClrScheme>
    <a:extraClrScheme>
      <a:clrScheme name="Default Color Scheme 9">
        <a:dk1>
          <a:srgbClr val="FFFFFF"/>
        </a:dk1>
        <a:lt1>
          <a:srgbClr val="000000"/>
        </a:lt1>
        <a:dk2>
          <a:srgbClr val="336699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</a:extraClrScheme>
    <a:extraClrScheme>
      <a:clrScheme name="Default Color Scheme 10">
        <a:dk1>
          <a:srgbClr val="FFFFFF"/>
        </a:dk1>
        <a:lt1>
          <a:srgbClr val="686B5D"/>
        </a:lt1>
        <a:dk2>
          <a:srgbClr val="777777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</a:extraClrScheme>
    <a:extraClrScheme>
      <a:clrScheme name="Default Color Scheme 11">
        <a:dk1>
          <a:srgbClr val="FFFFFF"/>
        </a:dk1>
        <a:lt1>
          <a:srgbClr val="666699"/>
        </a:lt1>
        <a:dk2>
          <a:srgbClr val="3E3E5C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</a:extraClrScheme>
    <a:extraClrScheme>
      <a:clrScheme name="Default Color Scheme 12">
        <a:dk1>
          <a:srgbClr val="FFFFFF"/>
        </a:dk1>
        <a:lt1>
          <a:srgbClr val="523E26"/>
        </a:lt1>
        <a:dk2>
          <a:srgbClr val="2D2015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80808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4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ScaleCrop>0</ScaleCrop>
  <LinksUpToDate>0</LinksUpToDat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Анализ работы начальной школы за 2010-2011 учебный год</dc:title>
  <dc:creator>User</dc:creator>
  <cp:lastModifiedBy>Asus</cp:lastModifiedBy>
  <dcterms:created xsi:type="dcterms:W3CDTF">2011-08-28T22:32:59Z</dcterms:created>
  <dcterms:modified xsi:type="dcterms:W3CDTF">2024-03-29T03:15:42Z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c0f2cde6bf844edb82edf7d29762b390</vt:lpwstr>
  </property>
</Properties>
</file>