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5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080119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Декада Мо начальных классов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84784"/>
            <a:ext cx="7776864" cy="41540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протяжении многих лет в нашей школе проводится декада начальных классов. В ней принимают участие учителя и учащиеся начальных классов. Ежегодно с огромным удовольствием участвуют наши малыши в различных мероприятиях в рамках проведения декады. С большой ответственностью относятся учителя к подготовке и проведению уроков, внеклассных мероприятий, используя различные формы и методы проведения их: викторины, игры, путешествия, исследования и т.д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Учиться должно быть интересно. Только тогда учение может быть успешным. В этом твёрдо убеждены педагоги начальной школы. Всеми учителями начальных классов была проведена большая работа по подготовке и проведению предметной недели.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Такие мероприятия в начальной школе — это праздник длиною в целую неделю. Это было увлекательное путешествие по учебным наукам: математике и русскому языку, литературному чтению и окружающему миру, искусству. Ребята учились вместе преодолевать препятствия.</a:t>
            </a:r>
          </a:p>
          <a:p>
            <a:pPr algn="l"/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недели каждый учитель показал открытый урок или открытое мероприятие. Во время недели учителя посещали открытые мероприятия, делились опытом работы.</a:t>
            </a: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pPr algn="l"/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IMG-20231122-WA0040_0925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160907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IMG-20231120-WA0034_092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20688"/>
            <a:ext cx="7296811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764704"/>
            <a:ext cx="7560840" cy="487409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На всех уроках применялись информационные технологии, которые способствовали укреплению интереса детей к учёбе.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Декада начальных классов прошла в атмосфере творчества, сотрудничества и показала высокую результативность работы начальных классов. В ходе проведения недели каждый ученик нашёл нишу для самовыражения. Педагоги уверены в том, что после проведения предметных недель у многих учащихся меняется отношение к учёбе, появляется заинтересованность в познании нового, усиливается интерес к процессу обучения.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Такие формы работы дают большой эмоциональный заряд, надолго запоминаются детям, способствуют формированию положительной мотивации учебной деятельности.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Проводимые уроки отмечались разнообразием приёмов и методов обучения, форм организации урока. Учителя стараются работать творчески, так как современный урок - это творчество самого учителя, его стремление к проявлению профессиональной индивидуальности. На уроках в начальной школе ученики совершали интересные открытия, увлекательные путешествия, наблюдения, проявив неиссякаемую радость познания.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уроках учащиеся продемонстрировали умение проводить анализ слов с пропущенными орфограммами, работать в парах и группах, умение договариваться друг с другом. Уроки были насыщены наглядным материалом. Ребята проявляли активность, смекалку, эрудицию. Уроки систематизировали и укрепили знания школьников. Педагоги умело прививают детям любовь к русскому языку, математике, окружающему миру и другим предметам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IMG-20231129-WA0088_092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501203" cy="6375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IMG-20231124-WA0090_092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039771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IMG-20231122-WA0042_0925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IMG-20231121-WA0092_092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8088899" cy="6066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IMG-20231121-WA0087_092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IMG-20231123-WA0030_0925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392821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IMG-20231120-WA0035_092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064896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Декада Мо начальных классов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Декада Мо начальных классов </dc:title>
  <dc:creator>Admin</dc:creator>
  <cp:lastModifiedBy>Admin</cp:lastModifiedBy>
  <cp:revision>1</cp:revision>
  <dcterms:created xsi:type="dcterms:W3CDTF">2024-01-04T03:33:11Z</dcterms:created>
  <dcterms:modified xsi:type="dcterms:W3CDTF">2024-01-04T04:15:19Z</dcterms:modified>
</cp:coreProperties>
</file>